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18" r:id="rId2"/>
    <p:sldId id="324" r:id="rId3"/>
    <p:sldId id="272" r:id="rId4"/>
    <p:sldId id="273" r:id="rId5"/>
    <p:sldId id="265" r:id="rId6"/>
    <p:sldId id="320" r:id="rId7"/>
    <p:sldId id="275" r:id="rId8"/>
    <p:sldId id="268" r:id="rId9"/>
    <p:sldId id="284" r:id="rId10"/>
    <p:sldId id="285" r:id="rId11"/>
    <p:sldId id="276" r:id="rId12"/>
    <p:sldId id="288" r:id="rId13"/>
    <p:sldId id="319" r:id="rId14"/>
    <p:sldId id="315" r:id="rId15"/>
    <p:sldId id="291" r:id="rId16"/>
    <p:sldId id="292" r:id="rId17"/>
    <p:sldId id="293" r:id="rId18"/>
    <p:sldId id="277" r:id="rId19"/>
    <p:sldId id="317" r:id="rId20"/>
    <p:sldId id="278" r:id="rId21"/>
    <p:sldId id="279" r:id="rId22"/>
    <p:sldId id="280" r:id="rId23"/>
    <p:sldId id="314" r:id="rId24"/>
    <p:sldId id="300" r:id="rId25"/>
    <p:sldId id="302" r:id="rId26"/>
    <p:sldId id="303" r:id="rId27"/>
    <p:sldId id="304" r:id="rId28"/>
    <p:sldId id="305" r:id="rId29"/>
    <p:sldId id="281" r:id="rId30"/>
    <p:sldId id="306" r:id="rId31"/>
    <p:sldId id="282" r:id="rId32"/>
    <p:sldId id="308" r:id="rId33"/>
    <p:sldId id="309" r:id="rId34"/>
    <p:sldId id="310" r:id="rId35"/>
    <p:sldId id="311" r:id="rId36"/>
    <p:sldId id="32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CBCD9A-EA3F-4BDE-A271-D610C7E66C6F}" v="1" dt="2025-09-05T14:20:47.8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57143" autoAdjust="0"/>
  </p:normalViewPr>
  <p:slideViewPr>
    <p:cSldViewPr snapToGrid="0">
      <p:cViewPr>
        <p:scale>
          <a:sx n="97" d="100"/>
          <a:sy n="97" d="100"/>
        </p:scale>
        <p:origin x="496"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Mantione" userId="8b9b2a9e-6189-46da-bb34-d92eb546e267" providerId="ADAL" clId="{A7CBCD9A-EA3F-4BDE-A271-D610C7E66C6F}"/>
    <pc:docChg chg="modSld">
      <pc:chgData name="Matt Mantione" userId="8b9b2a9e-6189-46da-bb34-d92eb546e267" providerId="ADAL" clId="{A7CBCD9A-EA3F-4BDE-A271-D610C7E66C6F}" dt="2025-09-05T14:20:52.502" v="4" actId="20577"/>
      <pc:docMkLst>
        <pc:docMk/>
      </pc:docMkLst>
      <pc:sldChg chg="modSp mod modNotesTx">
        <pc:chgData name="Matt Mantione" userId="8b9b2a9e-6189-46da-bb34-d92eb546e267" providerId="ADAL" clId="{A7CBCD9A-EA3F-4BDE-A271-D610C7E66C6F}" dt="2025-09-05T14:20:52.502" v="4" actId="20577"/>
        <pc:sldMkLst>
          <pc:docMk/>
          <pc:sldMk cId="2055174391" sldId="291"/>
        </pc:sldMkLst>
        <pc:spChg chg="mod">
          <ac:chgData name="Matt Mantione" userId="8b9b2a9e-6189-46da-bb34-d92eb546e267" providerId="ADAL" clId="{A7CBCD9A-EA3F-4BDE-A271-D610C7E66C6F}" dt="2025-09-05T14:20:03.529" v="2" actId="6549"/>
          <ac:spMkLst>
            <pc:docMk/>
            <pc:sldMk cId="2055174391" sldId="291"/>
            <ac:spMk id="6" creationId="{78961156-D2AD-4BBC-AE04-1949F557E2EC}"/>
          </ac:spMkLst>
        </pc:spChg>
      </pc:sldChg>
    </pc:docChg>
  </pc:docChgLst>
  <pc:docChgLst>
    <pc:chgData name="Matt Mantione" userId="8b9b2a9e-6189-46da-bb34-d92eb546e267" providerId="ADAL" clId="{B6F936B3-B8A2-4368-A6BA-EFCE9A13697D}"/>
    <pc:docChg chg="undo redo custSel addSld delSld modSld sldOrd">
      <pc:chgData name="Matt Mantione" userId="8b9b2a9e-6189-46da-bb34-d92eb546e267" providerId="ADAL" clId="{B6F936B3-B8A2-4368-A6BA-EFCE9A13697D}" dt="2025-08-06T19:17:43.138" v="1022" actId="962"/>
      <pc:docMkLst>
        <pc:docMk/>
      </pc:docMkLst>
      <pc:sldChg chg="addSp delSp modSp mod">
        <pc:chgData name="Matt Mantione" userId="8b9b2a9e-6189-46da-bb34-d92eb546e267" providerId="ADAL" clId="{B6F936B3-B8A2-4368-A6BA-EFCE9A13697D}" dt="2025-07-15T13:33:04.867" v="909" actId="962"/>
        <pc:sldMkLst>
          <pc:docMk/>
          <pc:sldMk cId="830111768" sldId="265"/>
        </pc:sldMkLst>
        <pc:picChg chg="add mod">
          <ac:chgData name="Matt Mantione" userId="8b9b2a9e-6189-46da-bb34-d92eb546e267" providerId="ADAL" clId="{B6F936B3-B8A2-4368-A6BA-EFCE9A13697D}" dt="2025-07-15T13:33:04.867" v="909" actId="962"/>
          <ac:picMkLst>
            <pc:docMk/>
            <pc:sldMk cId="830111768" sldId="265"/>
            <ac:picMk id="8" creationId="{2489A877-C53B-8FA6-F73E-642BA386346F}"/>
          </ac:picMkLst>
        </pc:picChg>
      </pc:sldChg>
      <pc:sldChg chg="addSp delSp modSp mod modNotesTx">
        <pc:chgData name="Matt Mantione" userId="8b9b2a9e-6189-46da-bb34-d92eb546e267" providerId="ADAL" clId="{B6F936B3-B8A2-4368-A6BA-EFCE9A13697D}" dt="2025-07-15T13:33:37.683" v="917" actId="962"/>
        <pc:sldMkLst>
          <pc:docMk/>
          <pc:sldMk cId="964541124" sldId="268"/>
        </pc:sldMkLst>
        <pc:picChg chg="add mod">
          <ac:chgData name="Matt Mantione" userId="8b9b2a9e-6189-46da-bb34-d92eb546e267" providerId="ADAL" clId="{B6F936B3-B8A2-4368-A6BA-EFCE9A13697D}" dt="2025-07-15T13:33:37.683" v="917" actId="962"/>
          <ac:picMkLst>
            <pc:docMk/>
            <pc:sldMk cId="964541124" sldId="268"/>
            <ac:picMk id="8" creationId="{1501C6C3-8E8F-2CCD-670C-3B1BEA05D80E}"/>
          </ac:picMkLst>
        </pc:picChg>
      </pc:sldChg>
      <pc:sldChg chg="add del">
        <pc:chgData name="Matt Mantione" userId="8b9b2a9e-6189-46da-bb34-d92eb546e267" providerId="ADAL" clId="{B6F936B3-B8A2-4368-A6BA-EFCE9A13697D}" dt="2025-07-15T13:32:19.004" v="900" actId="47"/>
        <pc:sldMkLst>
          <pc:docMk/>
          <pc:sldMk cId="421627304" sldId="275"/>
        </pc:sldMkLst>
      </pc:sldChg>
      <pc:sldChg chg="modNotesTx">
        <pc:chgData name="Matt Mantione" userId="8b9b2a9e-6189-46da-bb34-d92eb546e267" providerId="ADAL" clId="{B6F936B3-B8A2-4368-A6BA-EFCE9A13697D}" dt="2025-07-14T14:56:13.471" v="850" actId="20577"/>
        <pc:sldMkLst>
          <pc:docMk/>
          <pc:sldMk cId="1919909141" sldId="276"/>
        </pc:sldMkLst>
      </pc:sldChg>
      <pc:sldChg chg="addSp modSp mod modNotesTx">
        <pc:chgData name="Matt Mantione" userId="8b9b2a9e-6189-46da-bb34-d92eb546e267" providerId="ADAL" clId="{B6F936B3-B8A2-4368-A6BA-EFCE9A13697D}" dt="2025-07-15T13:42:43.883" v="1018" actId="14100"/>
        <pc:sldMkLst>
          <pc:docMk/>
          <pc:sldMk cId="2639257225" sldId="277"/>
        </pc:sldMkLst>
        <pc:spChg chg="mod">
          <ac:chgData name="Matt Mantione" userId="8b9b2a9e-6189-46da-bb34-d92eb546e267" providerId="ADAL" clId="{B6F936B3-B8A2-4368-A6BA-EFCE9A13697D}" dt="2025-07-15T13:37:54.774" v="956" actId="1076"/>
          <ac:spMkLst>
            <pc:docMk/>
            <pc:sldMk cId="2639257225" sldId="277"/>
            <ac:spMk id="2" creationId="{6FDC30DD-864D-4416-840F-2CBA04735E7C}"/>
          </ac:spMkLst>
        </pc:spChg>
        <pc:spChg chg="mod">
          <ac:chgData name="Matt Mantione" userId="8b9b2a9e-6189-46da-bb34-d92eb546e267" providerId="ADAL" clId="{B6F936B3-B8A2-4368-A6BA-EFCE9A13697D}" dt="2025-07-15T13:42:32.357" v="1012" actId="1076"/>
          <ac:spMkLst>
            <pc:docMk/>
            <pc:sldMk cId="2639257225" sldId="277"/>
            <ac:spMk id="7" creationId="{DA597DB1-02EE-4BCA-9F9D-962B9FE51D70}"/>
          </ac:spMkLst>
        </pc:spChg>
        <pc:picChg chg="add mod">
          <ac:chgData name="Matt Mantione" userId="8b9b2a9e-6189-46da-bb34-d92eb546e267" providerId="ADAL" clId="{B6F936B3-B8A2-4368-A6BA-EFCE9A13697D}" dt="2025-07-15T13:42:43.883" v="1018" actId="14100"/>
          <ac:picMkLst>
            <pc:docMk/>
            <pc:sldMk cId="2639257225" sldId="277"/>
            <ac:picMk id="2050" creationId="{27074DCA-98EE-4701-00E5-AE82B3F26841}"/>
          </ac:picMkLst>
        </pc:picChg>
        <pc:cxnChg chg="mod">
          <ac:chgData name="Matt Mantione" userId="8b9b2a9e-6189-46da-bb34-d92eb546e267" providerId="ADAL" clId="{B6F936B3-B8A2-4368-A6BA-EFCE9A13697D}" dt="2025-07-15T13:37:58.577" v="957" actId="1076"/>
          <ac:cxnSpMkLst>
            <pc:docMk/>
            <pc:sldMk cId="2639257225" sldId="277"/>
            <ac:cxnSpMk id="4" creationId="{F79C7D80-E43F-4D8A-91A3-648C9340E29F}"/>
          </ac:cxnSpMkLst>
        </pc:cxnChg>
      </pc:sldChg>
      <pc:sldChg chg="addSp modSp mod modNotesTx">
        <pc:chgData name="Matt Mantione" userId="8b9b2a9e-6189-46da-bb34-d92eb546e267" providerId="ADAL" clId="{B6F936B3-B8A2-4368-A6BA-EFCE9A13697D}" dt="2025-07-15T13:40:21.324" v="990" actId="14100"/>
        <pc:sldMkLst>
          <pc:docMk/>
          <pc:sldMk cId="1878152330" sldId="278"/>
        </pc:sldMkLst>
        <pc:spChg chg="mod">
          <ac:chgData name="Matt Mantione" userId="8b9b2a9e-6189-46da-bb34-d92eb546e267" providerId="ADAL" clId="{B6F936B3-B8A2-4368-A6BA-EFCE9A13697D}" dt="2025-07-15T13:39:11.420" v="971" actId="14100"/>
          <ac:spMkLst>
            <pc:docMk/>
            <pc:sldMk cId="1878152330" sldId="278"/>
            <ac:spMk id="2" creationId="{6FDC30DD-864D-4416-840F-2CBA04735E7C}"/>
          </ac:spMkLst>
        </pc:spChg>
        <pc:spChg chg="mod">
          <ac:chgData name="Matt Mantione" userId="8b9b2a9e-6189-46da-bb34-d92eb546e267" providerId="ADAL" clId="{B6F936B3-B8A2-4368-A6BA-EFCE9A13697D}" dt="2025-07-15T13:38:56.032" v="966" actId="1076"/>
          <ac:spMkLst>
            <pc:docMk/>
            <pc:sldMk cId="1878152330" sldId="278"/>
            <ac:spMk id="7" creationId="{DA597DB1-02EE-4BCA-9F9D-962B9FE51D70}"/>
          </ac:spMkLst>
        </pc:spChg>
        <pc:picChg chg="add mod">
          <ac:chgData name="Matt Mantione" userId="8b9b2a9e-6189-46da-bb34-d92eb546e267" providerId="ADAL" clId="{B6F936B3-B8A2-4368-A6BA-EFCE9A13697D}" dt="2025-07-15T13:40:21.324" v="990" actId="14100"/>
          <ac:picMkLst>
            <pc:docMk/>
            <pc:sldMk cId="1878152330" sldId="278"/>
            <ac:picMk id="3075" creationId="{F8FA05D2-CEF3-ACE7-C328-345CA5B40572}"/>
          </ac:picMkLst>
        </pc:picChg>
        <pc:cxnChg chg="mod">
          <ac:chgData name="Matt Mantione" userId="8b9b2a9e-6189-46da-bb34-d92eb546e267" providerId="ADAL" clId="{B6F936B3-B8A2-4368-A6BA-EFCE9A13697D}" dt="2025-07-15T13:39:14.894" v="973" actId="1076"/>
          <ac:cxnSpMkLst>
            <pc:docMk/>
            <pc:sldMk cId="1878152330" sldId="278"/>
            <ac:cxnSpMk id="4" creationId="{0D61F243-7001-4A9C-A029-D2D59015BD32}"/>
          </ac:cxnSpMkLst>
        </pc:cxnChg>
      </pc:sldChg>
      <pc:sldChg chg="addSp modSp mod">
        <pc:chgData name="Matt Mantione" userId="8b9b2a9e-6189-46da-bb34-d92eb546e267" providerId="ADAL" clId="{B6F936B3-B8A2-4368-A6BA-EFCE9A13697D}" dt="2025-07-15T13:40:28.352" v="992" actId="14100"/>
        <pc:sldMkLst>
          <pc:docMk/>
          <pc:sldMk cId="2562235945" sldId="279"/>
        </pc:sldMkLst>
        <pc:spChg chg="mod">
          <ac:chgData name="Matt Mantione" userId="8b9b2a9e-6189-46da-bb34-d92eb546e267" providerId="ADAL" clId="{B6F936B3-B8A2-4368-A6BA-EFCE9A13697D}" dt="2025-07-15T13:39:52.914" v="978" actId="1076"/>
          <ac:spMkLst>
            <pc:docMk/>
            <pc:sldMk cId="2562235945" sldId="279"/>
            <ac:spMk id="2" creationId="{6FDC30DD-864D-4416-840F-2CBA04735E7C}"/>
          </ac:spMkLst>
        </pc:spChg>
        <pc:spChg chg="mod">
          <ac:chgData name="Matt Mantione" userId="8b9b2a9e-6189-46da-bb34-d92eb546e267" providerId="ADAL" clId="{B6F936B3-B8A2-4368-A6BA-EFCE9A13697D}" dt="2025-07-02T14:55:48.319" v="201" actId="20577"/>
          <ac:spMkLst>
            <pc:docMk/>
            <pc:sldMk cId="2562235945" sldId="279"/>
            <ac:spMk id="7" creationId="{DA597DB1-02EE-4BCA-9F9D-962B9FE51D70}"/>
          </ac:spMkLst>
        </pc:spChg>
        <pc:picChg chg="add mod">
          <ac:chgData name="Matt Mantione" userId="8b9b2a9e-6189-46da-bb34-d92eb546e267" providerId="ADAL" clId="{B6F936B3-B8A2-4368-A6BA-EFCE9A13697D}" dt="2025-07-15T13:40:28.352" v="992" actId="14100"/>
          <ac:picMkLst>
            <pc:docMk/>
            <pc:sldMk cId="2562235945" sldId="279"/>
            <ac:picMk id="4098" creationId="{03B3BDC1-66C4-E6DE-50C7-98D023FD5720}"/>
          </ac:picMkLst>
        </pc:picChg>
        <pc:cxnChg chg="mod">
          <ac:chgData name="Matt Mantione" userId="8b9b2a9e-6189-46da-bb34-d92eb546e267" providerId="ADAL" clId="{B6F936B3-B8A2-4368-A6BA-EFCE9A13697D}" dt="2025-07-15T13:39:55.195" v="979" actId="1076"/>
          <ac:cxnSpMkLst>
            <pc:docMk/>
            <pc:sldMk cId="2562235945" sldId="279"/>
            <ac:cxnSpMk id="4" creationId="{FE8A54AD-A254-48DF-BA80-1228C6DE5CB7}"/>
          </ac:cxnSpMkLst>
        </pc:cxnChg>
      </pc:sldChg>
      <pc:sldChg chg="addSp modSp mod">
        <pc:chgData name="Matt Mantione" userId="8b9b2a9e-6189-46da-bb34-d92eb546e267" providerId="ADAL" clId="{B6F936B3-B8A2-4368-A6BA-EFCE9A13697D}" dt="2025-07-15T13:41:32.459" v="1004" actId="14100"/>
        <pc:sldMkLst>
          <pc:docMk/>
          <pc:sldMk cId="2145245734" sldId="281"/>
        </pc:sldMkLst>
        <pc:spChg chg="mod">
          <ac:chgData name="Matt Mantione" userId="8b9b2a9e-6189-46da-bb34-d92eb546e267" providerId="ADAL" clId="{B6F936B3-B8A2-4368-A6BA-EFCE9A13697D}" dt="2025-07-15T13:41:10.861" v="997" actId="1076"/>
          <ac:spMkLst>
            <pc:docMk/>
            <pc:sldMk cId="2145245734" sldId="281"/>
            <ac:spMk id="2" creationId="{6FDC30DD-864D-4416-840F-2CBA04735E7C}"/>
          </ac:spMkLst>
        </pc:spChg>
        <pc:picChg chg="add mod">
          <ac:chgData name="Matt Mantione" userId="8b9b2a9e-6189-46da-bb34-d92eb546e267" providerId="ADAL" clId="{B6F936B3-B8A2-4368-A6BA-EFCE9A13697D}" dt="2025-07-15T13:41:32.459" v="1004" actId="14100"/>
          <ac:picMkLst>
            <pc:docMk/>
            <pc:sldMk cId="2145245734" sldId="281"/>
            <ac:picMk id="5122" creationId="{E8F7F7A3-6C94-727B-8C57-94CBE926152A}"/>
          </ac:picMkLst>
        </pc:picChg>
        <pc:cxnChg chg="mod">
          <ac:chgData name="Matt Mantione" userId="8b9b2a9e-6189-46da-bb34-d92eb546e267" providerId="ADAL" clId="{B6F936B3-B8A2-4368-A6BA-EFCE9A13697D}" dt="2025-07-15T13:41:14.151" v="998" actId="1076"/>
          <ac:cxnSpMkLst>
            <pc:docMk/>
            <pc:sldMk cId="2145245734" sldId="281"/>
            <ac:cxnSpMk id="4" creationId="{7AD1E8C5-ABE3-4781-B4EA-424CB87B463C}"/>
          </ac:cxnSpMkLst>
        </pc:cxnChg>
      </pc:sldChg>
      <pc:sldChg chg="modNotesTx">
        <pc:chgData name="Matt Mantione" userId="8b9b2a9e-6189-46da-bb34-d92eb546e267" providerId="ADAL" clId="{B6F936B3-B8A2-4368-A6BA-EFCE9A13697D}" dt="2025-07-14T14:56:05.446" v="849" actId="255"/>
        <pc:sldMkLst>
          <pc:docMk/>
          <pc:sldMk cId="992725482" sldId="284"/>
        </pc:sldMkLst>
      </pc:sldChg>
      <pc:sldChg chg="addSp delSp modSp mod">
        <pc:chgData name="Matt Mantione" userId="8b9b2a9e-6189-46da-bb34-d92eb546e267" providerId="ADAL" clId="{B6F936B3-B8A2-4368-A6BA-EFCE9A13697D}" dt="2025-07-15T13:34:15.295" v="921" actId="962"/>
        <pc:sldMkLst>
          <pc:docMk/>
          <pc:sldMk cId="926841757" sldId="285"/>
        </pc:sldMkLst>
        <pc:spChg chg="mod">
          <ac:chgData name="Matt Mantione" userId="8b9b2a9e-6189-46da-bb34-d92eb546e267" providerId="ADAL" clId="{B6F936B3-B8A2-4368-A6BA-EFCE9A13697D}" dt="2025-07-14T14:35:23.384" v="814" actId="1076"/>
          <ac:spMkLst>
            <pc:docMk/>
            <pc:sldMk cId="926841757" sldId="285"/>
            <ac:spMk id="2" creationId="{2F97957E-39DE-40B3-BCDC-2EFFD7CAE211}"/>
          </ac:spMkLst>
        </pc:spChg>
        <pc:picChg chg="add mod">
          <ac:chgData name="Matt Mantione" userId="8b9b2a9e-6189-46da-bb34-d92eb546e267" providerId="ADAL" clId="{B6F936B3-B8A2-4368-A6BA-EFCE9A13697D}" dt="2025-07-15T13:34:15.295" v="921" actId="962"/>
          <ac:picMkLst>
            <pc:docMk/>
            <pc:sldMk cId="926841757" sldId="285"/>
            <ac:picMk id="6" creationId="{A1E277A2-D084-9AB8-3846-6062D6CB9B11}"/>
          </ac:picMkLst>
        </pc:picChg>
      </pc:sldChg>
      <pc:sldChg chg="addSp delSp modSp mod">
        <pc:chgData name="Matt Mantione" userId="8b9b2a9e-6189-46da-bb34-d92eb546e267" providerId="ADAL" clId="{B6F936B3-B8A2-4368-A6BA-EFCE9A13697D}" dt="2025-07-15T13:35:06.924" v="930" actId="14100"/>
        <pc:sldMkLst>
          <pc:docMk/>
          <pc:sldMk cId="2659123825" sldId="288"/>
        </pc:sldMkLst>
        <pc:picChg chg="add mod">
          <ac:chgData name="Matt Mantione" userId="8b9b2a9e-6189-46da-bb34-d92eb546e267" providerId="ADAL" clId="{B6F936B3-B8A2-4368-A6BA-EFCE9A13697D}" dt="2025-07-15T13:35:06.924" v="930" actId="14100"/>
          <ac:picMkLst>
            <pc:docMk/>
            <pc:sldMk cId="2659123825" sldId="288"/>
            <ac:picMk id="1026" creationId="{5A7665FD-B31B-6E14-EA41-E3E810D2C068}"/>
          </ac:picMkLst>
        </pc:picChg>
      </pc:sldChg>
      <pc:sldChg chg="modSp mod modNotesTx">
        <pc:chgData name="Matt Mantione" userId="8b9b2a9e-6189-46da-bb34-d92eb546e267" providerId="ADAL" clId="{B6F936B3-B8A2-4368-A6BA-EFCE9A13697D}" dt="2025-07-14T14:24:33.674" v="524" actId="2711"/>
        <pc:sldMkLst>
          <pc:docMk/>
          <pc:sldMk cId="2055174391" sldId="291"/>
        </pc:sldMkLst>
        <pc:spChg chg="mod">
          <ac:chgData name="Matt Mantione" userId="8b9b2a9e-6189-46da-bb34-d92eb546e267" providerId="ADAL" clId="{B6F936B3-B8A2-4368-A6BA-EFCE9A13697D}" dt="2025-07-14T14:24:33.674" v="524" actId="2711"/>
          <ac:spMkLst>
            <pc:docMk/>
            <pc:sldMk cId="2055174391" sldId="291"/>
            <ac:spMk id="6" creationId="{78961156-D2AD-4BBC-AE04-1949F557E2EC}"/>
          </ac:spMkLst>
        </pc:spChg>
      </pc:sldChg>
      <pc:sldChg chg="modSp mod modNotesTx">
        <pc:chgData name="Matt Mantione" userId="8b9b2a9e-6189-46da-bb34-d92eb546e267" providerId="ADAL" clId="{B6F936B3-B8A2-4368-A6BA-EFCE9A13697D}" dt="2025-07-14T14:25:11.890" v="545" actId="255"/>
        <pc:sldMkLst>
          <pc:docMk/>
          <pc:sldMk cId="168370714" sldId="292"/>
        </pc:sldMkLst>
        <pc:spChg chg="mod">
          <ac:chgData name="Matt Mantione" userId="8b9b2a9e-6189-46da-bb34-d92eb546e267" providerId="ADAL" clId="{B6F936B3-B8A2-4368-A6BA-EFCE9A13697D}" dt="2025-07-14T14:25:11.890" v="545" actId="255"/>
          <ac:spMkLst>
            <pc:docMk/>
            <pc:sldMk cId="168370714" sldId="292"/>
            <ac:spMk id="6" creationId="{78961156-D2AD-4BBC-AE04-1949F557E2EC}"/>
          </ac:spMkLst>
        </pc:spChg>
      </pc:sldChg>
      <pc:sldChg chg="modSp mod modNotesTx">
        <pc:chgData name="Matt Mantione" userId="8b9b2a9e-6189-46da-bb34-d92eb546e267" providerId="ADAL" clId="{B6F936B3-B8A2-4368-A6BA-EFCE9A13697D}" dt="2025-07-14T14:27:42.942" v="607" actId="255"/>
        <pc:sldMkLst>
          <pc:docMk/>
          <pc:sldMk cId="1087929791" sldId="293"/>
        </pc:sldMkLst>
        <pc:spChg chg="mod">
          <ac:chgData name="Matt Mantione" userId="8b9b2a9e-6189-46da-bb34-d92eb546e267" providerId="ADAL" clId="{B6F936B3-B8A2-4368-A6BA-EFCE9A13697D}" dt="2025-07-14T14:27:42.942" v="607" actId="255"/>
          <ac:spMkLst>
            <pc:docMk/>
            <pc:sldMk cId="1087929791" sldId="293"/>
            <ac:spMk id="6" creationId="{78961156-D2AD-4BBC-AE04-1949F557E2EC}"/>
          </ac:spMkLst>
        </pc:spChg>
      </pc:sldChg>
      <pc:sldChg chg="del">
        <pc:chgData name="Matt Mantione" userId="8b9b2a9e-6189-46da-bb34-d92eb546e267" providerId="ADAL" clId="{B6F936B3-B8A2-4368-A6BA-EFCE9A13697D}" dt="2025-07-14T14:38:29.047" v="843" actId="2696"/>
        <pc:sldMkLst>
          <pc:docMk/>
          <pc:sldMk cId="1332643866" sldId="295"/>
        </pc:sldMkLst>
      </pc:sldChg>
      <pc:sldChg chg="del">
        <pc:chgData name="Matt Mantione" userId="8b9b2a9e-6189-46da-bb34-d92eb546e267" providerId="ADAL" clId="{B6F936B3-B8A2-4368-A6BA-EFCE9A13697D}" dt="2025-07-14T14:06:14.175" v="251" actId="2696"/>
        <pc:sldMkLst>
          <pc:docMk/>
          <pc:sldMk cId="3530138887" sldId="296"/>
        </pc:sldMkLst>
      </pc:sldChg>
      <pc:sldChg chg="del">
        <pc:chgData name="Matt Mantione" userId="8b9b2a9e-6189-46da-bb34-d92eb546e267" providerId="ADAL" clId="{B6F936B3-B8A2-4368-A6BA-EFCE9A13697D}" dt="2025-07-14T14:38:46.977" v="844" actId="2696"/>
        <pc:sldMkLst>
          <pc:docMk/>
          <pc:sldMk cId="2650133713" sldId="297"/>
        </pc:sldMkLst>
      </pc:sldChg>
      <pc:sldChg chg="del">
        <pc:chgData name="Matt Mantione" userId="8b9b2a9e-6189-46da-bb34-d92eb546e267" providerId="ADAL" clId="{B6F936B3-B8A2-4368-A6BA-EFCE9A13697D}" dt="2025-07-14T14:38:49.587" v="845" actId="2696"/>
        <pc:sldMkLst>
          <pc:docMk/>
          <pc:sldMk cId="611912241" sldId="298"/>
        </pc:sldMkLst>
      </pc:sldChg>
      <pc:sldChg chg="modNotesTx">
        <pc:chgData name="Matt Mantione" userId="8b9b2a9e-6189-46da-bb34-d92eb546e267" providerId="ADAL" clId="{B6F936B3-B8A2-4368-A6BA-EFCE9A13697D}" dt="2025-07-14T13:46:53.792" v="210" actId="20577"/>
        <pc:sldMkLst>
          <pc:docMk/>
          <pc:sldMk cId="2416572589" sldId="300"/>
        </pc:sldMkLst>
      </pc:sldChg>
      <pc:sldChg chg="del">
        <pc:chgData name="Matt Mantione" userId="8b9b2a9e-6189-46da-bb34-d92eb546e267" providerId="ADAL" clId="{B6F936B3-B8A2-4368-A6BA-EFCE9A13697D}" dt="2025-07-14T13:46:59.939" v="211" actId="2696"/>
        <pc:sldMkLst>
          <pc:docMk/>
          <pc:sldMk cId="1812134439" sldId="301"/>
        </pc:sldMkLst>
      </pc:sldChg>
      <pc:sldChg chg="modSp mod modNotesTx">
        <pc:chgData name="Matt Mantione" userId="8b9b2a9e-6189-46da-bb34-d92eb546e267" providerId="ADAL" clId="{B6F936B3-B8A2-4368-A6BA-EFCE9A13697D}" dt="2025-07-14T13:47:41.377" v="219" actId="20577"/>
        <pc:sldMkLst>
          <pc:docMk/>
          <pc:sldMk cId="1099796771" sldId="302"/>
        </pc:sldMkLst>
        <pc:spChg chg="mod">
          <ac:chgData name="Matt Mantione" userId="8b9b2a9e-6189-46da-bb34-d92eb546e267" providerId="ADAL" clId="{B6F936B3-B8A2-4368-A6BA-EFCE9A13697D}" dt="2025-07-14T13:47:04.985" v="213" actId="20577"/>
          <ac:spMkLst>
            <pc:docMk/>
            <pc:sldMk cId="1099796771" sldId="302"/>
            <ac:spMk id="4" creationId="{44BFB85A-AFC0-4B8D-A4EE-E0821B46551B}"/>
          </ac:spMkLst>
        </pc:spChg>
      </pc:sldChg>
      <pc:sldChg chg="modSp mod modNotesTx">
        <pc:chgData name="Matt Mantione" userId="8b9b2a9e-6189-46da-bb34-d92eb546e267" providerId="ADAL" clId="{B6F936B3-B8A2-4368-A6BA-EFCE9A13697D}" dt="2025-07-14T13:48:51.012" v="246" actId="20577"/>
        <pc:sldMkLst>
          <pc:docMk/>
          <pc:sldMk cId="1445066598" sldId="303"/>
        </pc:sldMkLst>
        <pc:spChg chg="mod">
          <ac:chgData name="Matt Mantione" userId="8b9b2a9e-6189-46da-bb34-d92eb546e267" providerId="ADAL" clId="{B6F936B3-B8A2-4368-A6BA-EFCE9A13697D}" dt="2025-07-14T13:47:09.296" v="215" actId="20577"/>
          <ac:spMkLst>
            <pc:docMk/>
            <pc:sldMk cId="1445066598" sldId="303"/>
            <ac:spMk id="4" creationId="{44BFB85A-AFC0-4B8D-A4EE-E0821B46551B}"/>
          </ac:spMkLst>
        </pc:spChg>
        <pc:spChg chg="mod">
          <ac:chgData name="Matt Mantione" userId="8b9b2a9e-6189-46da-bb34-d92eb546e267" providerId="ADAL" clId="{B6F936B3-B8A2-4368-A6BA-EFCE9A13697D}" dt="2025-07-14T13:48:51.012" v="246" actId="20577"/>
          <ac:spMkLst>
            <pc:docMk/>
            <pc:sldMk cId="1445066598" sldId="303"/>
            <ac:spMk id="5" creationId="{504B1A6E-4A88-44BC-9A52-AEC0C1D10570}"/>
          </ac:spMkLst>
        </pc:spChg>
      </pc:sldChg>
      <pc:sldChg chg="modSp mod modNotesTx">
        <pc:chgData name="Matt Mantione" userId="8b9b2a9e-6189-46da-bb34-d92eb546e267" providerId="ADAL" clId="{B6F936B3-B8A2-4368-A6BA-EFCE9A13697D}" dt="2025-07-14T13:47:49.779" v="225" actId="20577"/>
        <pc:sldMkLst>
          <pc:docMk/>
          <pc:sldMk cId="356367244" sldId="304"/>
        </pc:sldMkLst>
        <pc:spChg chg="mod">
          <ac:chgData name="Matt Mantione" userId="8b9b2a9e-6189-46da-bb34-d92eb546e267" providerId="ADAL" clId="{B6F936B3-B8A2-4368-A6BA-EFCE9A13697D}" dt="2025-07-14T13:47:49.779" v="225" actId="20577"/>
          <ac:spMkLst>
            <pc:docMk/>
            <pc:sldMk cId="356367244" sldId="304"/>
            <ac:spMk id="4" creationId="{44BFB85A-AFC0-4B8D-A4EE-E0821B46551B}"/>
          </ac:spMkLst>
        </pc:spChg>
      </pc:sldChg>
      <pc:sldChg chg="modSp mod modNotesTx">
        <pc:chgData name="Matt Mantione" userId="8b9b2a9e-6189-46da-bb34-d92eb546e267" providerId="ADAL" clId="{B6F936B3-B8A2-4368-A6BA-EFCE9A13697D}" dt="2025-07-14T13:47:57.802" v="231" actId="20577"/>
        <pc:sldMkLst>
          <pc:docMk/>
          <pc:sldMk cId="642470368" sldId="305"/>
        </pc:sldMkLst>
        <pc:spChg chg="mod">
          <ac:chgData name="Matt Mantione" userId="8b9b2a9e-6189-46da-bb34-d92eb546e267" providerId="ADAL" clId="{B6F936B3-B8A2-4368-A6BA-EFCE9A13697D}" dt="2025-07-14T13:47:54.954" v="229" actId="20577"/>
          <ac:spMkLst>
            <pc:docMk/>
            <pc:sldMk cId="642470368" sldId="305"/>
            <ac:spMk id="4" creationId="{44BFB85A-AFC0-4B8D-A4EE-E0821B46551B}"/>
          </ac:spMkLst>
        </pc:spChg>
      </pc:sldChg>
      <pc:sldChg chg="del">
        <pc:chgData name="Matt Mantione" userId="8b9b2a9e-6189-46da-bb34-d92eb546e267" providerId="ADAL" clId="{B6F936B3-B8A2-4368-A6BA-EFCE9A13697D}" dt="2025-07-14T14:29:31.084" v="611" actId="2696"/>
        <pc:sldMkLst>
          <pc:docMk/>
          <pc:sldMk cId="773561046" sldId="307"/>
        </pc:sldMkLst>
      </pc:sldChg>
      <pc:sldChg chg="addSp delSp modSp mod">
        <pc:chgData name="Matt Mantione" userId="8b9b2a9e-6189-46da-bb34-d92eb546e267" providerId="ADAL" clId="{B6F936B3-B8A2-4368-A6BA-EFCE9A13697D}" dt="2025-08-06T19:17:43.138" v="1022" actId="962"/>
        <pc:sldMkLst>
          <pc:docMk/>
          <pc:sldMk cId="3212795996" sldId="310"/>
        </pc:sldMkLst>
        <pc:picChg chg="add mod">
          <ac:chgData name="Matt Mantione" userId="8b9b2a9e-6189-46da-bb34-d92eb546e267" providerId="ADAL" clId="{B6F936B3-B8A2-4368-A6BA-EFCE9A13697D}" dt="2025-08-06T19:17:43.138" v="1022" actId="962"/>
          <ac:picMkLst>
            <pc:docMk/>
            <pc:sldMk cId="3212795996" sldId="310"/>
            <ac:picMk id="7" creationId="{CE574F27-7EE9-2868-2CC4-8D59170D40A7}"/>
          </ac:picMkLst>
        </pc:picChg>
      </pc:sldChg>
      <pc:sldChg chg="del">
        <pc:chgData name="Matt Mantione" userId="8b9b2a9e-6189-46da-bb34-d92eb546e267" providerId="ADAL" clId="{B6F936B3-B8A2-4368-A6BA-EFCE9A13697D}" dt="2025-07-14T13:49:23.601" v="247" actId="2696"/>
        <pc:sldMkLst>
          <pc:docMk/>
          <pc:sldMk cId="1982002311" sldId="312"/>
        </pc:sldMkLst>
      </pc:sldChg>
      <pc:sldChg chg="modSp mod modNotesTx">
        <pc:chgData name="Matt Mantione" userId="8b9b2a9e-6189-46da-bb34-d92eb546e267" providerId="ADAL" clId="{B6F936B3-B8A2-4368-A6BA-EFCE9A13697D}" dt="2025-07-14T14:16:32.907" v="408" actId="20577"/>
        <pc:sldMkLst>
          <pc:docMk/>
          <pc:sldMk cId="1898502790" sldId="315"/>
        </pc:sldMkLst>
        <pc:spChg chg="mod">
          <ac:chgData name="Matt Mantione" userId="8b9b2a9e-6189-46da-bb34-d92eb546e267" providerId="ADAL" clId="{B6F936B3-B8A2-4368-A6BA-EFCE9A13697D}" dt="2025-07-14T14:16:32.907" v="408" actId="20577"/>
          <ac:spMkLst>
            <pc:docMk/>
            <pc:sldMk cId="1898502790" sldId="315"/>
            <ac:spMk id="5" creationId="{8EBED0DA-8738-457E-8771-7FBF7345C0A2}"/>
          </ac:spMkLst>
        </pc:spChg>
      </pc:sldChg>
      <pc:sldChg chg="addSp delSp modSp mod modNotesTx">
        <pc:chgData name="Matt Mantione" userId="8b9b2a9e-6189-46da-bb34-d92eb546e267" providerId="ADAL" clId="{B6F936B3-B8A2-4368-A6BA-EFCE9A13697D}" dt="2025-07-14T14:37:48.820" v="842" actId="20577"/>
        <pc:sldMkLst>
          <pc:docMk/>
          <pc:sldMk cId="880866071" sldId="317"/>
        </pc:sldMkLst>
        <pc:spChg chg="mod">
          <ac:chgData name="Matt Mantione" userId="8b9b2a9e-6189-46da-bb34-d92eb546e267" providerId="ADAL" clId="{B6F936B3-B8A2-4368-A6BA-EFCE9A13697D}" dt="2025-07-14T14:36:22.578" v="818" actId="122"/>
          <ac:spMkLst>
            <pc:docMk/>
            <pc:sldMk cId="880866071" sldId="317"/>
            <ac:spMk id="4" creationId="{F5B22250-2258-4259-BF14-9F1F1426A118}"/>
          </ac:spMkLst>
        </pc:spChg>
      </pc:sldChg>
      <pc:sldChg chg="modSp mod">
        <pc:chgData name="Matt Mantione" userId="8b9b2a9e-6189-46da-bb34-d92eb546e267" providerId="ADAL" clId="{B6F936B3-B8A2-4368-A6BA-EFCE9A13697D}" dt="2025-07-02T14:51:06.713" v="180" actId="6549"/>
        <pc:sldMkLst>
          <pc:docMk/>
          <pc:sldMk cId="3404487357" sldId="319"/>
        </pc:sldMkLst>
        <pc:spChg chg="mod">
          <ac:chgData name="Matt Mantione" userId="8b9b2a9e-6189-46da-bb34-d92eb546e267" providerId="ADAL" clId="{B6F936B3-B8A2-4368-A6BA-EFCE9A13697D}" dt="2025-07-02T14:51:06.713" v="180" actId="6549"/>
          <ac:spMkLst>
            <pc:docMk/>
            <pc:sldMk cId="3404487357" sldId="319"/>
            <ac:spMk id="3" creationId="{DB37B229-C9BA-44F2-BFE2-CAF7F7D3B111}"/>
          </ac:spMkLst>
        </pc:spChg>
      </pc:sldChg>
      <pc:sldChg chg="addSp delSp modSp mod">
        <pc:chgData name="Matt Mantione" userId="8b9b2a9e-6189-46da-bb34-d92eb546e267" providerId="ADAL" clId="{B6F936B3-B8A2-4368-A6BA-EFCE9A13697D}" dt="2025-07-15T13:33:19.577" v="913" actId="962"/>
        <pc:sldMkLst>
          <pc:docMk/>
          <pc:sldMk cId="2327262118" sldId="320"/>
        </pc:sldMkLst>
        <pc:spChg chg="mod">
          <ac:chgData name="Matt Mantione" userId="8b9b2a9e-6189-46da-bb34-d92eb546e267" providerId="ADAL" clId="{B6F936B3-B8A2-4368-A6BA-EFCE9A13697D}" dt="2025-07-14T14:28:35.157" v="610" actId="113"/>
          <ac:spMkLst>
            <pc:docMk/>
            <pc:sldMk cId="2327262118" sldId="320"/>
            <ac:spMk id="3" creationId="{39FC8B0C-5DF1-50CC-5C4F-1988B65A29E7}"/>
          </ac:spMkLst>
        </pc:spChg>
        <pc:picChg chg="add mod">
          <ac:chgData name="Matt Mantione" userId="8b9b2a9e-6189-46da-bb34-d92eb546e267" providerId="ADAL" clId="{B6F936B3-B8A2-4368-A6BA-EFCE9A13697D}" dt="2025-07-15T13:33:19.577" v="913" actId="962"/>
          <ac:picMkLst>
            <pc:docMk/>
            <pc:sldMk cId="2327262118" sldId="320"/>
            <ac:picMk id="27" creationId="{38F78C49-A85F-01C5-A077-C8AD2893726C}"/>
          </ac:picMkLst>
        </pc:picChg>
      </pc:sldChg>
      <pc:sldChg chg="modSp add mod ord modNotesTx">
        <pc:chgData name="Matt Mantione" userId="8b9b2a9e-6189-46da-bb34-d92eb546e267" providerId="ADAL" clId="{B6F936B3-B8A2-4368-A6BA-EFCE9A13697D}" dt="2025-07-14T14:39:44.652" v="847" actId="14100"/>
        <pc:sldMkLst>
          <pc:docMk/>
          <pc:sldMk cId="1972611713" sldId="325"/>
        </pc:sldMkLst>
        <pc:spChg chg="mod">
          <ac:chgData name="Matt Mantione" userId="8b9b2a9e-6189-46da-bb34-d92eb546e267" providerId="ADAL" clId="{B6F936B3-B8A2-4368-A6BA-EFCE9A13697D}" dt="2025-07-14T14:39:44.652" v="847" actId="14100"/>
          <ac:spMkLst>
            <pc:docMk/>
            <pc:sldMk cId="1972611713" sldId="325"/>
            <ac:spMk id="2" creationId="{B5D903C9-9DF1-E76D-199F-C9F5805A00D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986631-785A-410C-B4AB-4BF019FF6006}" type="doc">
      <dgm:prSet loTypeId="urn:microsoft.com/office/officeart/2005/8/layout/default" loCatId="list" qsTypeId="urn:microsoft.com/office/officeart/2005/8/quickstyle/simple5" qsCatId="simple" csTypeId="urn:microsoft.com/office/officeart/2005/8/colors/accent3_1" csCatId="accent3" phldr="1"/>
      <dgm:spPr/>
      <dgm:t>
        <a:bodyPr/>
        <a:lstStyle/>
        <a:p>
          <a:endParaRPr lang="en-US"/>
        </a:p>
      </dgm:t>
    </dgm:pt>
    <dgm:pt modelId="{9BD7C594-32B8-4058-9679-FFD02E840802}">
      <dgm:prSet custT="1"/>
      <dgm:spPr>
        <a:gradFill rotWithShape="0">
          <a:gsLst>
            <a:gs pos="0">
              <a:schemeClr val="bg2"/>
            </a:gs>
            <a:gs pos="50000">
              <a:schemeClr val="lt1">
                <a:hueOff val="0"/>
                <a:satOff val="0"/>
                <a:lumOff val="0"/>
                <a:alphaOff val="0"/>
                <a:satMod val="110000"/>
                <a:lumMod val="100000"/>
                <a:shade val="100000"/>
              </a:schemeClr>
            </a:gs>
            <a:gs pos="100000">
              <a:schemeClr val="bg1"/>
            </a:gs>
          </a:gsLst>
        </a:gradFill>
      </dgm:spPr>
      <dgm:t>
        <a:bodyPr/>
        <a:lstStyle/>
        <a:p>
          <a:r>
            <a:rPr lang="en-US" sz="2000" dirty="0"/>
            <a:t>Consequence – </a:t>
          </a:r>
          <a:br>
            <a:rPr lang="en-US" sz="2000" dirty="0"/>
          </a:br>
          <a:r>
            <a:rPr lang="en-US" sz="2000" dirty="0"/>
            <a:t>Without it encourages non-compliance</a:t>
          </a:r>
        </a:p>
      </dgm:t>
    </dgm:pt>
    <dgm:pt modelId="{180275BD-A4BA-4A80-80E7-5B5232D850E7}" type="parTrans" cxnId="{0F92A592-C376-4665-8EC2-3D500A6E6732}">
      <dgm:prSet/>
      <dgm:spPr/>
      <dgm:t>
        <a:bodyPr/>
        <a:lstStyle/>
        <a:p>
          <a:endParaRPr lang="en-US" sz="1600"/>
        </a:p>
      </dgm:t>
    </dgm:pt>
    <dgm:pt modelId="{3E270D60-B5FA-479C-8199-B93A39353303}" type="sibTrans" cxnId="{0F92A592-C376-4665-8EC2-3D500A6E6732}">
      <dgm:prSet/>
      <dgm:spPr/>
      <dgm:t>
        <a:bodyPr/>
        <a:lstStyle/>
        <a:p>
          <a:endParaRPr lang="en-US" sz="1600"/>
        </a:p>
      </dgm:t>
    </dgm:pt>
    <dgm:pt modelId="{09A72BFD-45D3-4304-8877-B86D6860219E}">
      <dgm:prSet custT="1"/>
      <dgm:spPr>
        <a:gradFill rotWithShape="0">
          <a:gsLst>
            <a:gs pos="0">
              <a:schemeClr val="bg2"/>
            </a:gs>
            <a:gs pos="50000">
              <a:schemeClr val="lt1">
                <a:hueOff val="0"/>
                <a:satOff val="0"/>
                <a:lumOff val="0"/>
                <a:alphaOff val="0"/>
                <a:satMod val="110000"/>
                <a:lumMod val="100000"/>
                <a:shade val="100000"/>
              </a:schemeClr>
            </a:gs>
            <a:gs pos="100000">
              <a:schemeClr val="bg1"/>
            </a:gs>
          </a:gsLst>
        </a:gradFill>
      </dgm:spPr>
      <dgm:t>
        <a:bodyPr/>
        <a:lstStyle/>
        <a:p>
          <a:r>
            <a:rPr lang="en-US" sz="2000" dirty="0"/>
            <a:t>Those offenders </a:t>
          </a:r>
          <a:br>
            <a:rPr lang="en-US" sz="2000" dirty="0"/>
          </a:br>
          <a:r>
            <a:rPr lang="en-US" sz="2000" dirty="0"/>
            <a:t>without UCR have </a:t>
          </a:r>
          <a:br>
            <a:rPr lang="en-US" sz="2000" dirty="0"/>
          </a:br>
          <a:r>
            <a:rPr lang="en-US" sz="2000" dirty="0"/>
            <a:t>other safety violations </a:t>
          </a:r>
        </a:p>
      </dgm:t>
    </dgm:pt>
    <dgm:pt modelId="{FFDA81AB-4BB1-4BAB-9270-5CEBDA2C111A}" type="parTrans" cxnId="{CF62A2E5-4716-499F-91B5-776947CC9260}">
      <dgm:prSet/>
      <dgm:spPr/>
      <dgm:t>
        <a:bodyPr/>
        <a:lstStyle/>
        <a:p>
          <a:endParaRPr lang="en-US" sz="1600"/>
        </a:p>
      </dgm:t>
    </dgm:pt>
    <dgm:pt modelId="{20C21524-8231-415A-8B3E-0C7A37547A06}" type="sibTrans" cxnId="{CF62A2E5-4716-499F-91B5-776947CC9260}">
      <dgm:prSet/>
      <dgm:spPr/>
      <dgm:t>
        <a:bodyPr/>
        <a:lstStyle/>
        <a:p>
          <a:endParaRPr lang="en-US" sz="1600"/>
        </a:p>
      </dgm:t>
    </dgm:pt>
    <dgm:pt modelId="{CDC56426-8510-4CEF-9E8D-A4C7F5C31C00}">
      <dgm:prSet custT="1"/>
      <dgm:spPr>
        <a:gradFill rotWithShape="0">
          <a:gsLst>
            <a:gs pos="0">
              <a:schemeClr val="bg2"/>
            </a:gs>
            <a:gs pos="50000">
              <a:schemeClr val="lt1">
                <a:hueOff val="0"/>
                <a:satOff val="0"/>
                <a:lumOff val="0"/>
                <a:alphaOff val="0"/>
                <a:satMod val="110000"/>
                <a:lumMod val="100000"/>
                <a:shade val="100000"/>
              </a:schemeClr>
            </a:gs>
            <a:gs pos="100000">
              <a:schemeClr val="bg1"/>
            </a:gs>
          </a:gsLst>
        </a:gradFill>
      </dgm:spPr>
      <dgm:t>
        <a:bodyPr/>
        <a:lstStyle/>
        <a:p>
          <a:r>
            <a:rPr lang="en-US" sz="2400" dirty="0"/>
            <a:t>CDL</a:t>
          </a:r>
        </a:p>
      </dgm:t>
    </dgm:pt>
    <dgm:pt modelId="{D18E26C6-3D63-49F8-876D-4B40206790F9}" type="parTrans" cxnId="{8F5CEC9A-67AB-4E22-9B1E-DC392910CCC2}">
      <dgm:prSet/>
      <dgm:spPr/>
      <dgm:t>
        <a:bodyPr/>
        <a:lstStyle/>
        <a:p>
          <a:endParaRPr lang="en-US" sz="1600"/>
        </a:p>
      </dgm:t>
    </dgm:pt>
    <dgm:pt modelId="{8D43696D-1783-4C07-A73D-0079143D1096}" type="sibTrans" cxnId="{8F5CEC9A-67AB-4E22-9B1E-DC392910CCC2}">
      <dgm:prSet/>
      <dgm:spPr/>
      <dgm:t>
        <a:bodyPr/>
        <a:lstStyle/>
        <a:p>
          <a:endParaRPr lang="en-US" sz="1600"/>
        </a:p>
      </dgm:t>
    </dgm:pt>
    <dgm:pt modelId="{EEE1E693-F805-405B-B547-45469C5F439D}">
      <dgm:prSet custT="1"/>
      <dgm:spPr/>
      <dgm:t>
        <a:bodyPr/>
        <a:lstStyle/>
        <a:p>
          <a:r>
            <a:rPr lang="en-US" sz="2400" dirty="0"/>
            <a:t>HOS</a:t>
          </a:r>
        </a:p>
      </dgm:t>
    </dgm:pt>
    <dgm:pt modelId="{FB78F9C9-B303-4C9C-8BBE-D6EC68BE789A}" type="parTrans" cxnId="{2400388C-4AEB-4428-8F03-C247693C5E9E}">
      <dgm:prSet/>
      <dgm:spPr/>
      <dgm:t>
        <a:bodyPr/>
        <a:lstStyle/>
        <a:p>
          <a:endParaRPr lang="en-US" sz="1600"/>
        </a:p>
      </dgm:t>
    </dgm:pt>
    <dgm:pt modelId="{615AFF02-0563-40CC-91DD-350B0E5307C3}" type="sibTrans" cxnId="{2400388C-4AEB-4428-8F03-C247693C5E9E}">
      <dgm:prSet/>
      <dgm:spPr/>
      <dgm:t>
        <a:bodyPr/>
        <a:lstStyle/>
        <a:p>
          <a:endParaRPr lang="en-US" sz="1600"/>
        </a:p>
      </dgm:t>
    </dgm:pt>
    <dgm:pt modelId="{0521DC04-D2B0-401A-BB66-108095E162AC}">
      <dgm:prSet custT="1"/>
      <dgm:spPr/>
      <dgm:t>
        <a:bodyPr/>
        <a:lstStyle/>
        <a:p>
          <a:r>
            <a:rPr lang="en-US" sz="2400" dirty="0"/>
            <a:t>Drug &amp; Alcohol Violation</a:t>
          </a:r>
        </a:p>
      </dgm:t>
    </dgm:pt>
    <dgm:pt modelId="{B21F9A64-9179-433F-BB2C-52124E480F07}" type="parTrans" cxnId="{8B4CF85C-1F25-4348-A369-FBDF247CAF66}">
      <dgm:prSet/>
      <dgm:spPr/>
      <dgm:t>
        <a:bodyPr/>
        <a:lstStyle/>
        <a:p>
          <a:endParaRPr lang="en-US" sz="1600"/>
        </a:p>
      </dgm:t>
    </dgm:pt>
    <dgm:pt modelId="{9F704489-1559-461E-9E24-85F68DC5410E}" type="sibTrans" cxnId="{8B4CF85C-1F25-4348-A369-FBDF247CAF66}">
      <dgm:prSet/>
      <dgm:spPr/>
      <dgm:t>
        <a:bodyPr/>
        <a:lstStyle/>
        <a:p>
          <a:endParaRPr lang="en-US" sz="1600"/>
        </a:p>
      </dgm:t>
    </dgm:pt>
    <dgm:pt modelId="{446FD291-92E8-439E-A50F-F27CB4D197D3}">
      <dgm:prSet custT="1"/>
      <dgm:spPr/>
      <dgm:t>
        <a:bodyPr/>
        <a:lstStyle/>
        <a:p>
          <a:r>
            <a:rPr lang="en-US" sz="2400" dirty="0"/>
            <a:t>Equipment, </a:t>
          </a:r>
          <a:br>
            <a:rPr lang="en-US" sz="2400" dirty="0"/>
          </a:br>
          <a:r>
            <a:rPr lang="en-US" sz="2400" dirty="0"/>
            <a:t>brakes, etc.</a:t>
          </a:r>
        </a:p>
      </dgm:t>
    </dgm:pt>
    <dgm:pt modelId="{FF249175-45A0-4835-9FE1-2BFD8F335F09}" type="parTrans" cxnId="{8E0E9826-7CE3-459C-B847-6F3DB0FF6FEF}">
      <dgm:prSet/>
      <dgm:spPr/>
      <dgm:t>
        <a:bodyPr/>
        <a:lstStyle/>
        <a:p>
          <a:endParaRPr lang="en-US" sz="1600"/>
        </a:p>
      </dgm:t>
    </dgm:pt>
    <dgm:pt modelId="{FDEE52F3-6ECA-4B90-A19C-EBC922D8A8D2}" type="sibTrans" cxnId="{8E0E9826-7CE3-459C-B847-6F3DB0FF6FEF}">
      <dgm:prSet/>
      <dgm:spPr/>
      <dgm:t>
        <a:bodyPr/>
        <a:lstStyle/>
        <a:p>
          <a:endParaRPr lang="en-US" sz="1600"/>
        </a:p>
      </dgm:t>
    </dgm:pt>
    <dgm:pt modelId="{39C13907-1767-4A81-8362-FEF094B0CEF5}" type="pres">
      <dgm:prSet presAssocID="{90986631-785A-410C-B4AB-4BF019FF6006}" presName="diagram" presStyleCnt="0">
        <dgm:presLayoutVars>
          <dgm:dir/>
          <dgm:resizeHandles val="exact"/>
        </dgm:presLayoutVars>
      </dgm:prSet>
      <dgm:spPr/>
    </dgm:pt>
    <dgm:pt modelId="{64AD9475-2AE2-4DC6-A864-053E41DC5F67}" type="pres">
      <dgm:prSet presAssocID="{9BD7C594-32B8-4058-9679-FFD02E840802}" presName="node" presStyleLbl="node1" presStyleIdx="0" presStyleCnt="6">
        <dgm:presLayoutVars>
          <dgm:bulletEnabled val="1"/>
        </dgm:presLayoutVars>
      </dgm:prSet>
      <dgm:spPr/>
    </dgm:pt>
    <dgm:pt modelId="{F6353F7C-1E28-4D22-8B6F-2CAA72D28436}" type="pres">
      <dgm:prSet presAssocID="{3E270D60-B5FA-479C-8199-B93A39353303}" presName="sibTrans" presStyleCnt="0"/>
      <dgm:spPr/>
    </dgm:pt>
    <dgm:pt modelId="{B64177B4-2B6C-48A7-BCCE-31D00A165E12}" type="pres">
      <dgm:prSet presAssocID="{09A72BFD-45D3-4304-8877-B86D6860219E}" presName="node" presStyleLbl="node1" presStyleIdx="1" presStyleCnt="6">
        <dgm:presLayoutVars>
          <dgm:bulletEnabled val="1"/>
        </dgm:presLayoutVars>
      </dgm:prSet>
      <dgm:spPr/>
    </dgm:pt>
    <dgm:pt modelId="{625503F9-1E4C-41B9-89B5-01CE1196E5AC}" type="pres">
      <dgm:prSet presAssocID="{20C21524-8231-415A-8B3E-0C7A37547A06}" presName="sibTrans" presStyleCnt="0"/>
      <dgm:spPr/>
    </dgm:pt>
    <dgm:pt modelId="{5D6EFAEB-ED63-46E0-9385-B2263C97B5F8}" type="pres">
      <dgm:prSet presAssocID="{CDC56426-8510-4CEF-9E8D-A4C7F5C31C00}" presName="node" presStyleLbl="node1" presStyleIdx="2" presStyleCnt="6">
        <dgm:presLayoutVars>
          <dgm:bulletEnabled val="1"/>
        </dgm:presLayoutVars>
      </dgm:prSet>
      <dgm:spPr/>
    </dgm:pt>
    <dgm:pt modelId="{11E5B256-FD4B-4DF0-ACC4-EDD45079BE71}" type="pres">
      <dgm:prSet presAssocID="{8D43696D-1783-4C07-A73D-0079143D1096}" presName="sibTrans" presStyleCnt="0"/>
      <dgm:spPr/>
    </dgm:pt>
    <dgm:pt modelId="{7931A8F8-6FD4-4F39-B694-2C44C0EABFE9}" type="pres">
      <dgm:prSet presAssocID="{EEE1E693-F805-405B-B547-45469C5F439D}" presName="node" presStyleLbl="node1" presStyleIdx="3" presStyleCnt="6">
        <dgm:presLayoutVars>
          <dgm:bulletEnabled val="1"/>
        </dgm:presLayoutVars>
      </dgm:prSet>
      <dgm:spPr/>
    </dgm:pt>
    <dgm:pt modelId="{13F91416-F5EB-4988-874C-3677B414314C}" type="pres">
      <dgm:prSet presAssocID="{615AFF02-0563-40CC-91DD-350B0E5307C3}" presName="sibTrans" presStyleCnt="0"/>
      <dgm:spPr/>
    </dgm:pt>
    <dgm:pt modelId="{B0630F25-6204-4079-B5E8-F573BF338668}" type="pres">
      <dgm:prSet presAssocID="{0521DC04-D2B0-401A-BB66-108095E162AC}" presName="node" presStyleLbl="node1" presStyleIdx="4" presStyleCnt="6">
        <dgm:presLayoutVars>
          <dgm:bulletEnabled val="1"/>
        </dgm:presLayoutVars>
      </dgm:prSet>
      <dgm:spPr/>
    </dgm:pt>
    <dgm:pt modelId="{1C5C4FB9-8923-4E81-ABDA-B0CC50145AFA}" type="pres">
      <dgm:prSet presAssocID="{9F704489-1559-461E-9E24-85F68DC5410E}" presName="sibTrans" presStyleCnt="0"/>
      <dgm:spPr/>
    </dgm:pt>
    <dgm:pt modelId="{32118ACC-194D-4CE5-81F3-E0CBABFC0982}" type="pres">
      <dgm:prSet presAssocID="{446FD291-92E8-439E-A50F-F27CB4D197D3}" presName="node" presStyleLbl="node1" presStyleIdx="5" presStyleCnt="6">
        <dgm:presLayoutVars>
          <dgm:bulletEnabled val="1"/>
        </dgm:presLayoutVars>
      </dgm:prSet>
      <dgm:spPr/>
    </dgm:pt>
  </dgm:ptLst>
  <dgm:cxnLst>
    <dgm:cxn modelId="{14C4EB08-94E4-4255-BD16-9803E48CEF87}" type="presOf" srcId="{CDC56426-8510-4CEF-9E8D-A4C7F5C31C00}" destId="{5D6EFAEB-ED63-46E0-9385-B2263C97B5F8}" srcOrd="0" destOrd="0" presId="urn:microsoft.com/office/officeart/2005/8/layout/default"/>
    <dgm:cxn modelId="{8E0E9826-7CE3-459C-B847-6F3DB0FF6FEF}" srcId="{90986631-785A-410C-B4AB-4BF019FF6006}" destId="{446FD291-92E8-439E-A50F-F27CB4D197D3}" srcOrd="5" destOrd="0" parTransId="{FF249175-45A0-4835-9FE1-2BFD8F335F09}" sibTransId="{FDEE52F3-6ECA-4B90-A19C-EBC922D8A8D2}"/>
    <dgm:cxn modelId="{EB7DD348-2292-4A89-85D4-30931B2733A0}" type="presOf" srcId="{9BD7C594-32B8-4058-9679-FFD02E840802}" destId="{64AD9475-2AE2-4DC6-A864-053E41DC5F67}" srcOrd="0" destOrd="0" presId="urn:microsoft.com/office/officeart/2005/8/layout/default"/>
    <dgm:cxn modelId="{8B4CF85C-1F25-4348-A369-FBDF247CAF66}" srcId="{90986631-785A-410C-B4AB-4BF019FF6006}" destId="{0521DC04-D2B0-401A-BB66-108095E162AC}" srcOrd="4" destOrd="0" parTransId="{B21F9A64-9179-433F-BB2C-52124E480F07}" sibTransId="{9F704489-1559-461E-9E24-85F68DC5410E}"/>
    <dgm:cxn modelId="{2400388C-4AEB-4428-8F03-C247693C5E9E}" srcId="{90986631-785A-410C-B4AB-4BF019FF6006}" destId="{EEE1E693-F805-405B-B547-45469C5F439D}" srcOrd="3" destOrd="0" parTransId="{FB78F9C9-B303-4C9C-8BBE-D6EC68BE789A}" sibTransId="{615AFF02-0563-40CC-91DD-350B0E5307C3}"/>
    <dgm:cxn modelId="{0F92A592-C376-4665-8EC2-3D500A6E6732}" srcId="{90986631-785A-410C-B4AB-4BF019FF6006}" destId="{9BD7C594-32B8-4058-9679-FFD02E840802}" srcOrd="0" destOrd="0" parTransId="{180275BD-A4BA-4A80-80E7-5B5232D850E7}" sibTransId="{3E270D60-B5FA-479C-8199-B93A39353303}"/>
    <dgm:cxn modelId="{502F3098-A4BC-4E57-A4E4-D992C77FD867}" type="presOf" srcId="{EEE1E693-F805-405B-B547-45469C5F439D}" destId="{7931A8F8-6FD4-4F39-B694-2C44C0EABFE9}" srcOrd="0" destOrd="0" presId="urn:microsoft.com/office/officeart/2005/8/layout/default"/>
    <dgm:cxn modelId="{8F5CEC9A-67AB-4E22-9B1E-DC392910CCC2}" srcId="{90986631-785A-410C-B4AB-4BF019FF6006}" destId="{CDC56426-8510-4CEF-9E8D-A4C7F5C31C00}" srcOrd="2" destOrd="0" parTransId="{D18E26C6-3D63-49F8-876D-4B40206790F9}" sibTransId="{8D43696D-1783-4C07-A73D-0079143D1096}"/>
    <dgm:cxn modelId="{167A7FCB-06C3-4DD3-9489-1F20D5EA655D}" type="presOf" srcId="{90986631-785A-410C-B4AB-4BF019FF6006}" destId="{39C13907-1767-4A81-8362-FEF094B0CEF5}" srcOrd="0" destOrd="0" presId="urn:microsoft.com/office/officeart/2005/8/layout/default"/>
    <dgm:cxn modelId="{00DF0ED3-E476-4FE2-816B-C03A39C618C6}" type="presOf" srcId="{09A72BFD-45D3-4304-8877-B86D6860219E}" destId="{B64177B4-2B6C-48A7-BCCE-31D00A165E12}" srcOrd="0" destOrd="0" presId="urn:microsoft.com/office/officeart/2005/8/layout/default"/>
    <dgm:cxn modelId="{595593E3-0A17-4538-BBBF-F55FA37A6B1E}" type="presOf" srcId="{446FD291-92E8-439E-A50F-F27CB4D197D3}" destId="{32118ACC-194D-4CE5-81F3-E0CBABFC0982}" srcOrd="0" destOrd="0" presId="urn:microsoft.com/office/officeart/2005/8/layout/default"/>
    <dgm:cxn modelId="{CF62A2E5-4716-499F-91B5-776947CC9260}" srcId="{90986631-785A-410C-B4AB-4BF019FF6006}" destId="{09A72BFD-45D3-4304-8877-B86D6860219E}" srcOrd="1" destOrd="0" parTransId="{FFDA81AB-4BB1-4BAB-9270-5CEBDA2C111A}" sibTransId="{20C21524-8231-415A-8B3E-0C7A37547A06}"/>
    <dgm:cxn modelId="{3430A5EC-8ADA-407C-AEF7-E63E71DC47C1}" type="presOf" srcId="{0521DC04-D2B0-401A-BB66-108095E162AC}" destId="{B0630F25-6204-4079-B5E8-F573BF338668}" srcOrd="0" destOrd="0" presId="urn:microsoft.com/office/officeart/2005/8/layout/default"/>
    <dgm:cxn modelId="{121C5600-69C3-440D-BC43-A410D307B1AE}" type="presParOf" srcId="{39C13907-1767-4A81-8362-FEF094B0CEF5}" destId="{64AD9475-2AE2-4DC6-A864-053E41DC5F67}" srcOrd="0" destOrd="0" presId="urn:microsoft.com/office/officeart/2005/8/layout/default"/>
    <dgm:cxn modelId="{591EE9E2-E2F6-4620-A708-8F3F14B25AF7}" type="presParOf" srcId="{39C13907-1767-4A81-8362-FEF094B0CEF5}" destId="{F6353F7C-1E28-4D22-8B6F-2CAA72D28436}" srcOrd="1" destOrd="0" presId="urn:microsoft.com/office/officeart/2005/8/layout/default"/>
    <dgm:cxn modelId="{6D6053F5-7D18-4608-B62C-C1122474CD2A}" type="presParOf" srcId="{39C13907-1767-4A81-8362-FEF094B0CEF5}" destId="{B64177B4-2B6C-48A7-BCCE-31D00A165E12}" srcOrd="2" destOrd="0" presId="urn:microsoft.com/office/officeart/2005/8/layout/default"/>
    <dgm:cxn modelId="{D3CBA668-FBB7-424B-86F8-36D1D8113A3D}" type="presParOf" srcId="{39C13907-1767-4A81-8362-FEF094B0CEF5}" destId="{625503F9-1E4C-41B9-89B5-01CE1196E5AC}" srcOrd="3" destOrd="0" presId="urn:microsoft.com/office/officeart/2005/8/layout/default"/>
    <dgm:cxn modelId="{99597A79-B5CA-4BE1-B084-819635521E02}" type="presParOf" srcId="{39C13907-1767-4A81-8362-FEF094B0CEF5}" destId="{5D6EFAEB-ED63-46E0-9385-B2263C97B5F8}" srcOrd="4" destOrd="0" presId="urn:microsoft.com/office/officeart/2005/8/layout/default"/>
    <dgm:cxn modelId="{DC3B41C3-ADE4-4100-A9FD-3DC2F9102FE2}" type="presParOf" srcId="{39C13907-1767-4A81-8362-FEF094B0CEF5}" destId="{11E5B256-FD4B-4DF0-ACC4-EDD45079BE71}" srcOrd="5" destOrd="0" presId="urn:microsoft.com/office/officeart/2005/8/layout/default"/>
    <dgm:cxn modelId="{029CA0A8-D291-45B1-AC29-04B341016425}" type="presParOf" srcId="{39C13907-1767-4A81-8362-FEF094B0CEF5}" destId="{7931A8F8-6FD4-4F39-B694-2C44C0EABFE9}" srcOrd="6" destOrd="0" presId="urn:microsoft.com/office/officeart/2005/8/layout/default"/>
    <dgm:cxn modelId="{E5ED24D6-3C91-4B67-AC53-1051F6931E4B}" type="presParOf" srcId="{39C13907-1767-4A81-8362-FEF094B0CEF5}" destId="{13F91416-F5EB-4988-874C-3677B414314C}" srcOrd="7" destOrd="0" presId="urn:microsoft.com/office/officeart/2005/8/layout/default"/>
    <dgm:cxn modelId="{5A8CD277-9CB7-4ED4-9439-678793C89808}" type="presParOf" srcId="{39C13907-1767-4A81-8362-FEF094B0CEF5}" destId="{B0630F25-6204-4079-B5E8-F573BF338668}" srcOrd="8" destOrd="0" presId="urn:microsoft.com/office/officeart/2005/8/layout/default"/>
    <dgm:cxn modelId="{E4CB63B6-A837-49F6-BEC8-291C401F5193}" type="presParOf" srcId="{39C13907-1767-4A81-8362-FEF094B0CEF5}" destId="{1C5C4FB9-8923-4E81-ABDA-B0CC50145AFA}" srcOrd="9" destOrd="0" presId="urn:microsoft.com/office/officeart/2005/8/layout/default"/>
    <dgm:cxn modelId="{AF5FAD0A-E010-4B5B-84E0-25E519213B6F}" type="presParOf" srcId="{39C13907-1767-4A81-8362-FEF094B0CEF5}" destId="{32118ACC-194D-4CE5-81F3-E0CBABFC0982}"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D9475-2AE2-4DC6-A864-053E41DC5F67}">
      <dsp:nvSpPr>
        <dsp:cNvPr id="0" name=""/>
        <dsp:cNvSpPr/>
      </dsp:nvSpPr>
      <dsp:spPr>
        <a:xfrm>
          <a:off x="970375" y="3171"/>
          <a:ext cx="2828473" cy="1697084"/>
        </a:xfrm>
        <a:prstGeom prst="rect">
          <a:avLst/>
        </a:prstGeom>
        <a:gradFill rotWithShape="0">
          <a:gsLst>
            <a:gs pos="0">
              <a:schemeClr val="bg2"/>
            </a:gs>
            <a:gs pos="50000">
              <a:schemeClr val="lt1">
                <a:hueOff val="0"/>
                <a:satOff val="0"/>
                <a:lumOff val="0"/>
                <a:alphaOff val="0"/>
                <a:satMod val="110000"/>
                <a:lumMod val="100000"/>
                <a:shade val="100000"/>
              </a:schemeClr>
            </a:gs>
            <a:gs pos="100000">
              <a:schemeClr val="bg1"/>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Consequence – </a:t>
          </a:r>
          <a:br>
            <a:rPr lang="en-US" sz="2000" kern="1200" dirty="0"/>
          </a:br>
          <a:r>
            <a:rPr lang="en-US" sz="2000" kern="1200" dirty="0"/>
            <a:t>Without it encourages non-compliance</a:t>
          </a:r>
        </a:p>
      </dsp:txBody>
      <dsp:txXfrm>
        <a:off x="970375" y="3171"/>
        <a:ext cx="2828473" cy="1697084"/>
      </dsp:txXfrm>
    </dsp:sp>
    <dsp:sp modelId="{B64177B4-2B6C-48A7-BCCE-31D00A165E12}">
      <dsp:nvSpPr>
        <dsp:cNvPr id="0" name=""/>
        <dsp:cNvSpPr/>
      </dsp:nvSpPr>
      <dsp:spPr>
        <a:xfrm>
          <a:off x="4081696" y="3171"/>
          <a:ext cx="2828473" cy="1697084"/>
        </a:xfrm>
        <a:prstGeom prst="rect">
          <a:avLst/>
        </a:prstGeom>
        <a:gradFill rotWithShape="0">
          <a:gsLst>
            <a:gs pos="0">
              <a:schemeClr val="bg2"/>
            </a:gs>
            <a:gs pos="50000">
              <a:schemeClr val="lt1">
                <a:hueOff val="0"/>
                <a:satOff val="0"/>
                <a:lumOff val="0"/>
                <a:alphaOff val="0"/>
                <a:satMod val="110000"/>
                <a:lumMod val="100000"/>
                <a:shade val="100000"/>
              </a:schemeClr>
            </a:gs>
            <a:gs pos="100000">
              <a:schemeClr val="bg1"/>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Those offenders </a:t>
          </a:r>
          <a:br>
            <a:rPr lang="en-US" sz="2000" kern="1200" dirty="0"/>
          </a:br>
          <a:r>
            <a:rPr lang="en-US" sz="2000" kern="1200" dirty="0"/>
            <a:t>without UCR have </a:t>
          </a:r>
          <a:br>
            <a:rPr lang="en-US" sz="2000" kern="1200" dirty="0"/>
          </a:br>
          <a:r>
            <a:rPr lang="en-US" sz="2000" kern="1200" dirty="0"/>
            <a:t>other safety violations </a:t>
          </a:r>
        </a:p>
      </dsp:txBody>
      <dsp:txXfrm>
        <a:off x="4081696" y="3171"/>
        <a:ext cx="2828473" cy="1697084"/>
      </dsp:txXfrm>
    </dsp:sp>
    <dsp:sp modelId="{5D6EFAEB-ED63-46E0-9385-B2263C97B5F8}">
      <dsp:nvSpPr>
        <dsp:cNvPr id="0" name=""/>
        <dsp:cNvSpPr/>
      </dsp:nvSpPr>
      <dsp:spPr>
        <a:xfrm>
          <a:off x="7193017" y="3171"/>
          <a:ext cx="2828473" cy="1697084"/>
        </a:xfrm>
        <a:prstGeom prst="rect">
          <a:avLst/>
        </a:prstGeom>
        <a:gradFill rotWithShape="0">
          <a:gsLst>
            <a:gs pos="0">
              <a:schemeClr val="bg2"/>
            </a:gs>
            <a:gs pos="50000">
              <a:schemeClr val="lt1">
                <a:hueOff val="0"/>
                <a:satOff val="0"/>
                <a:lumOff val="0"/>
                <a:alphaOff val="0"/>
                <a:satMod val="110000"/>
                <a:lumMod val="100000"/>
                <a:shade val="100000"/>
              </a:schemeClr>
            </a:gs>
            <a:gs pos="100000">
              <a:schemeClr val="bg1"/>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CDL</a:t>
          </a:r>
        </a:p>
      </dsp:txBody>
      <dsp:txXfrm>
        <a:off x="7193017" y="3171"/>
        <a:ext cx="2828473" cy="1697084"/>
      </dsp:txXfrm>
    </dsp:sp>
    <dsp:sp modelId="{7931A8F8-6FD4-4F39-B694-2C44C0EABFE9}">
      <dsp:nvSpPr>
        <dsp:cNvPr id="0" name=""/>
        <dsp:cNvSpPr/>
      </dsp:nvSpPr>
      <dsp:spPr>
        <a:xfrm>
          <a:off x="970375" y="1983102"/>
          <a:ext cx="2828473" cy="169708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HOS</a:t>
          </a:r>
        </a:p>
      </dsp:txBody>
      <dsp:txXfrm>
        <a:off x="970375" y="1983102"/>
        <a:ext cx="2828473" cy="1697084"/>
      </dsp:txXfrm>
    </dsp:sp>
    <dsp:sp modelId="{B0630F25-6204-4079-B5E8-F573BF338668}">
      <dsp:nvSpPr>
        <dsp:cNvPr id="0" name=""/>
        <dsp:cNvSpPr/>
      </dsp:nvSpPr>
      <dsp:spPr>
        <a:xfrm>
          <a:off x="4081696" y="1983102"/>
          <a:ext cx="2828473" cy="169708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Drug &amp; Alcohol Violation</a:t>
          </a:r>
        </a:p>
      </dsp:txBody>
      <dsp:txXfrm>
        <a:off x="4081696" y="1983102"/>
        <a:ext cx="2828473" cy="1697084"/>
      </dsp:txXfrm>
    </dsp:sp>
    <dsp:sp modelId="{32118ACC-194D-4CE5-81F3-E0CBABFC0982}">
      <dsp:nvSpPr>
        <dsp:cNvPr id="0" name=""/>
        <dsp:cNvSpPr/>
      </dsp:nvSpPr>
      <dsp:spPr>
        <a:xfrm>
          <a:off x="7193017" y="1983102"/>
          <a:ext cx="2828473" cy="169708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Equipment, </a:t>
          </a:r>
          <a:br>
            <a:rPr lang="en-US" sz="2400" kern="1200" dirty="0"/>
          </a:br>
          <a:r>
            <a:rPr lang="en-US" sz="2400" kern="1200" dirty="0"/>
            <a:t>brakes, etc.</a:t>
          </a:r>
        </a:p>
      </dsp:txBody>
      <dsp:txXfrm>
        <a:off x="7193017" y="1983102"/>
        <a:ext cx="2828473" cy="169708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4AF818-61A9-487E-B9E0-175D60AEA60C}" type="datetimeFigureOut">
              <a:rPr lang="en-US" smtClean="0"/>
              <a:t>1/28/26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478BA0-49EE-4FC5-B776-33BDFC9A2A2C}" type="slidenum">
              <a:rPr lang="en-US" smtClean="0"/>
              <a:t>‹#›</a:t>
            </a:fld>
            <a:endParaRPr lang="en-US"/>
          </a:p>
        </p:txBody>
      </p:sp>
    </p:spTree>
    <p:extLst>
      <p:ext uri="{BB962C8B-B14F-4D97-AF65-F5344CB8AC3E}">
        <p14:creationId xmlns:p14="http://schemas.microsoft.com/office/powerpoint/2010/main" val="2773233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ucr.gov/enforcement"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ucr.gov/enforcement"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plan.ucr.gov/"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everyone. Today we’re going to walk through the UCR Enforcement Training. This session is designed to provide a comprehensive overview of the enforcement process, key responsibilities, and the tools and resources available to support our efforts. Let’s get started.</a:t>
            </a:r>
          </a:p>
        </p:txBody>
      </p:sp>
      <p:sp>
        <p:nvSpPr>
          <p:cNvPr id="4" name="Slide Number Placeholder 3"/>
          <p:cNvSpPr>
            <a:spLocks noGrp="1"/>
          </p:cNvSpPr>
          <p:nvPr>
            <p:ph type="sldNum" sz="quarter" idx="5"/>
          </p:nvPr>
        </p:nvSpPr>
        <p:spPr/>
        <p:txBody>
          <a:bodyPr/>
          <a:lstStyle/>
          <a:p>
            <a:fld id="{9F478BA0-49EE-4FC5-B776-33BDFC9A2A2C}" type="slidenum">
              <a:rPr lang="en-US" smtClean="0"/>
              <a:t>1</a:t>
            </a:fld>
            <a:endParaRPr lang="en-US"/>
          </a:p>
        </p:txBody>
      </p:sp>
    </p:spTree>
    <p:extLst>
      <p:ext uri="{BB962C8B-B14F-4D97-AF65-F5344CB8AC3E}">
        <p14:creationId xmlns:p14="http://schemas.microsoft.com/office/powerpoint/2010/main" val="2250862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To recap: carriers that fail to comply with UCR often have other serious safety issues. These can include violations related to licensing, equipment, or substance use.</a:t>
            </a:r>
          </a:p>
          <a:p>
            <a:pPr>
              <a:buNone/>
            </a:pPr>
            <a:endParaRPr lang="en-US" dirty="0"/>
          </a:p>
          <a:p>
            <a:r>
              <a:rPr lang="en-US" dirty="0"/>
              <a:t>UCR enforcement helps us flag these high-risk operators early before those risks turn into incidents on the road.</a:t>
            </a:r>
          </a:p>
        </p:txBody>
      </p:sp>
      <p:sp>
        <p:nvSpPr>
          <p:cNvPr id="4" name="Slide Number Placeholder 3"/>
          <p:cNvSpPr>
            <a:spLocks noGrp="1"/>
          </p:cNvSpPr>
          <p:nvPr>
            <p:ph type="sldNum" sz="quarter" idx="5"/>
          </p:nvPr>
        </p:nvSpPr>
        <p:spPr/>
        <p:txBody>
          <a:bodyPr/>
          <a:lstStyle/>
          <a:p>
            <a:fld id="{9F478BA0-49EE-4FC5-B776-33BDFC9A2A2C}" type="slidenum">
              <a:rPr lang="en-US" smtClean="0"/>
              <a:t>10</a:t>
            </a:fld>
            <a:endParaRPr lang="en-US"/>
          </a:p>
        </p:txBody>
      </p:sp>
    </p:spTree>
    <p:extLst>
      <p:ext uri="{BB962C8B-B14F-4D97-AF65-F5344CB8AC3E}">
        <p14:creationId xmlns:p14="http://schemas.microsoft.com/office/powerpoint/2010/main" val="3889220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Next, we’ll look at who is subject to UCR and who is not. This is a foundational part of enforcement. If a business operates commercial vehicles in interstate commerce, or arranges the movement of goods or passengers across state lines, it is likely subject to UCR even if the vehicle itself doesn’t leave the state.</a:t>
            </a:r>
          </a:p>
          <a:p>
            <a:pPr>
              <a:buNone/>
            </a:pPr>
            <a:endParaRPr lang="en-US" dirty="0"/>
          </a:p>
          <a:p>
            <a:r>
              <a:rPr lang="en-US" dirty="0"/>
              <a:t>We’ll also explore specific interpretations for certain types of operations, so you can feel confident in making accurate determinations in the field.</a:t>
            </a:r>
          </a:p>
        </p:txBody>
      </p:sp>
      <p:sp>
        <p:nvSpPr>
          <p:cNvPr id="4" name="Slide Number Placeholder 3"/>
          <p:cNvSpPr>
            <a:spLocks noGrp="1"/>
          </p:cNvSpPr>
          <p:nvPr>
            <p:ph type="sldNum" sz="quarter" idx="5"/>
          </p:nvPr>
        </p:nvSpPr>
        <p:spPr/>
        <p:txBody>
          <a:bodyPr/>
          <a:lstStyle/>
          <a:p>
            <a:fld id="{9F478BA0-49EE-4FC5-B776-33BDFC9A2A2C}" type="slidenum">
              <a:rPr lang="en-US" smtClean="0"/>
              <a:t>11</a:t>
            </a:fld>
            <a:endParaRPr lang="en-US"/>
          </a:p>
        </p:txBody>
      </p:sp>
    </p:spTree>
    <p:extLst>
      <p:ext uri="{BB962C8B-B14F-4D97-AF65-F5344CB8AC3E}">
        <p14:creationId xmlns:p14="http://schemas.microsoft.com/office/powerpoint/2010/main" val="2764679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UCR applies broadly to entities involved in interstate or international commerce. This includes:</a:t>
            </a:r>
          </a:p>
          <a:p>
            <a:pPr>
              <a:buNone/>
            </a:pPr>
            <a:endParaRPr lang="en-US" dirty="0"/>
          </a:p>
          <a:p>
            <a:pPr marL="171450" lvl="0" indent="-171450">
              <a:buFont typeface="Arial" panose="020B0604020202020204" pitchFamily="34" charset="0"/>
              <a:buChar char="•"/>
            </a:pPr>
            <a:r>
              <a:rPr lang="en-US" b="0" dirty="0"/>
              <a:t>For-hire carriers,</a:t>
            </a:r>
          </a:p>
          <a:p>
            <a:pPr marL="171450" lvl="0" indent="-171450">
              <a:buFont typeface="Arial" panose="020B0604020202020204" pitchFamily="34" charset="0"/>
              <a:buChar char="•"/>
            </a:pPr>
            <a:r>
              <a:rPr lang="en-US" b="0" dirty="0"/>
              <a:t>Private carriers,</a:t>
            </a:r>
          </a:p>
          <a:p>
            <a:pPr marL="171450" lvl="0" indent="-171450">
              <a:buFont typeface="Arial" panose="020B0604020202020204" pitchFamily="34" charset="0"/>
              <a:buChar char="•"/>
            </a:pPr>
            <a:r>
              <a:rPr lang="en-US" b="0" dirty="0"/>
              <a:t>Exempt carriers,</a:t>
            </a:r>
          </a:p>
          <a:p>
            <a:pPr marL="171450" lvl="0" indent="-171450">
              <a:buFont typeface="Arial" panose="020B0604020202020204" pitchFamily="34" charset="0"/>
              <a:buChar char="•"/>
            </a:pPr>
            <a:r>
              <a:rPr lang="en-US" b="0" dirty="0"/>
              <a:t>Brokers,</a:t>
            </a:r>
          </a:p>
          <a:p>
            <a:pPr marL="171450" lvl="0" indent="-171450">
              <a:buFont typeface="Arial" panose="020B0604020202020204" pitchFamily="34" charset="0"/>
              <a:buChar char="•"/>
            </a:pPr>
            <a:r>
              <a:rPr lang="en-US" b="0" dirty="0"/>
              <a:t>Freight forwarders, and</a:t>
            </a:r>
          </a:p>
          <a:p>
            <a:pPr marL="171450" lvl="0" indent="-171450">
              <a:buFont typeface="Arial" panose="020B0604020202020204" pitchFamily="34" charset="0"/>
              <a:buChar char="•"/>
            </a:pPr>
            <a:r>
              <a:rPr lang="en-US" b="0" dirty="0"/>
              <a:t>Leasing companies that operate vehicles in commerce.</a:t>
            </a:r>
          </a:p>
          <a:p>
            <a:pPr marL="457200" lvl="1" indent="0">
              <a:buFont typeface="Arial" panose="020B0604020202020204" pitchFamily="34" charset="0"/>
              <a:buNone/>
            </a:pPr>
            <a:endParaRPr lang="en-US" b="0" dirty="0"/>
          </a:p>
          <a:p>
            <a:pPr>
              <a:buNone/>
            </a:pPr>
            <a:r>
              <a:rPr lang="en-US" dirty="0"/>
              <a:t>It’s </a:t>
            </a:r>
            <a:r>
              <a:rPr lang="en-US" b="0" dirty="0"/>
              <a:t>important to remember that UCR applicability doesn’t depend solely on the physical movement of a vehicle. If the cargo, goods or passengers, is part of an interstate or international movement at any point in its journey, that’s considered interstate commerce, and UCR applies.</a:t>
            </a:r>
          </a:p>
          <a:p>
            <a:pPr>
              <a:buNone/>
            </a:pPr>
            <a:endParaRPr lang="en-US" b="0" dirty="0"/>
          </a:p>
          <a:p>
            <a:pPr>
              <a:buNone/>
            </a:pPr>
            <a:r>
              <a:rPr lang="en-US" b="0" dirty="0"/>
              <a:t>This includes U.S.-based carriers as well as those based in Canada or Mexico operating within the United States.</a:t>
            </a:r>
          </a:p>
          <a:p>
            <a:pPr>
              <a:buNone/>
            </a:pPr>
            <a:endParaRPr lang="en-US" b="0" dirty="0"/>
          </a:p>
          <a:p>
            <a:r>
              <a:rPr lang="en-US" b="0" dirty="0"/>
              <a:t>Also, operating in nonparticipating states does not exempt a business. UCR is still required even if the carrier only travels through or is based in states that don’t enforce the program directly.</a:t>
            </a:r>
          </a:p>
        </p:txBody>
      </p:sp>
      <p:sp>
        <p:nvSpPr>
          <p:cNvPr id="4" name="Slide Number Placeholder 3"/>
          <p:cNvSpPr>
            <a:spLocks noGrp="1"/>
          </p:cNvSpPr>
          <p:nvPr>
            <p:ph type="sldNum" sz="quarter" idx="5"/>
          </p:nvPr>
        </p:nvSpPr>
        <p:spPr/>
        <p:txBody>
          <a:bodyPr/>
          <a:lstStyle/>
          <a:p>
            <a:fld id="{9F478BA0-49EE-4FC5-B776-33BDFC9A2A2C}" type="slidenum">
              <a:rPr lang="en-US" smtClean="0"/>
              <a:t>12</a:t>
            </a:fld>
            <a:endParaRPr lang="en-US"/>
          </a:p>
        </p:txBody>
      </p:sp>
    </p:spTree>
    <p:extLst>
      <p:ext uri="{BB962C8B-B14F-4D97-AF65-F5344CB8AC3E}">
        <p14:creationId xmlns:p14="http://schemas.microsoft.com/office/powerpoint/2010/main" val="953464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Let’s look at who is not subject to UCR.</a:t>
            </a:r>
          </a:p>
          <a:p>
            <a:pPr>
              <a:buNone/>
            </a:pPr>
            <a:endParaRPr lang="en-US" b="0" dirty="0"/>
          </a:p>
          <a:p>
            <a:pPr marL="171450" indent="-171450">
              <a:buFont typeface="Arial" panose="020B0604020202020204" pitchFamily="34" charset="0"/>
              <a:buChar char="•"/>
            </a:pPr>
            <a:r>
              <a:rPr lang="en-US" b="0" dirty="0"/>
              <a:t>Intrastate-only carriers are the most common exemption. These are companies that transport goods or passengers solely within one state, with no connection to interstate commerce.</a:t>
            </a:r>
          </a:p>
          <a:p>
            <a:pPr marL="171450" indent="-171450">
              <a:buFont typeface="Arial" panose="020B0604020202020204" pitchFamily="34" charset="0"/>
              <a:buChar char="•"/>
            </a:pPr>
            <a:r>
              <a:rPr lang="en-US" b="0" dirty="0"/>
              <a:t>Private motor carriers of passengers, such as those transporting employees for business purposes but not offering transportation to the public, are also generally excluded.</a:t>
            </a:r>
          </a:p>
          <a:p>
            <a:pPr>
              <a:buFont typeface="Arial" panose="020B0604020202020204" pitchFamily="34" charset="0"/>
              <a:buNone/>
            </a:pPr>
            <a:endParaRPr lang="en-US" b="0" dirty="0"/>
          </a:p>
          <a:p>
            <a:r>
              <a:rPr lang="en-US" b="0" dirty="0"/>
              <a:t>But remember: many businesses believe they’re intrastate when, in fact, their shipments or operations are part of a larger interstate movement. Enforcement officers must evaluate the full context of the shipment, not just the day’s route.</a:t>
            </a:r>
          </a:p>
        </p:txBody>
      </p:sp>
      <p:sp>
        <p:nvSpPr>
          <p:cNvPr id="4" name="Slide Number Placeholder 3"/>
          <p:cNvSpPr>
            <a:spLocks noGrp="1"/>
          </p:cNvSpPr>
          <p:nvPr>
            <p:ph type="sldNum" sz="quarter" idx="5"/>
          </p:nvPr>
        </p:nvSpPr>
        <p:spPr/>
        <p:txBody>
          <a:bodyPr/>
          <a:lstStyle/>
          <a:p>
            <a:fld id="{9F478BA0-49EE-4FC5-B776-33BDFC9A2A2C}" type="slidenum">
              <a:rPr lang="en-US" smtClean="0"/>
              <a:t>13</a:t>
            </a:fld>
            <a:endParaRPr lang="en-US"/>
          </a:p>
        </p:txBody>
      </p:sp>
    </p:spTree>
    <p:extLst>
      <p:ext uri="{BB962C8B-B14F-4D97-AF65-F5344CB8AC3E}">
        <p14:creationId xmlns:p14="http://schemas.microsoft.com/office/powerpoint/2010/main" val="2105079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The UCR Board of Directors has determined the status for UCR of a number of specific kinds of transportation operations.  Generally, though not in all instances, the question has been whether a given operation is or is not required by the Act to register for UCR and pay UCR fees.  By no means are all kinds of transportation businesses represented in the following slides, but they may help to clarify how the general rules of the UCR program apply in specific instances.  To an extent, these are practical applications of the more general rules of the UCR program.</a:t>
            </a:r>
          </a:p>
          <a:p>
            <a:pPr>
              <a:buClr>
                <a:schemeClr val="accent1">
                  <a:lumMod val="40000"/>
                  <a:lumOff val="60000"/>
                </a:schemeClr>
              </a:buClr>
            </a:pPr>
            <a:endParaRPr lang="en-US" sz="1200" b="1" dirty="0">
              <a:latin typeface="+mj-lt"/>
            </a:endParaRPr>
          </a:p>
          <a:p>
            <a:pPr>
              <a:buClr>
                <a:schemeClr val="accent1">
                  <a:lumMod val="40000"/>
                  <a:lumOff val="60000"/>
                </a:schemeClr>
              </a:buClr>
            </a:pPr>
            <a:r>
              <a:rPr lang="en-US" sz="1200" b="1" dirty="0">
                <a:latin typeface="+mj-lt"/>
              </a:rPr>
              <a:t>Leased Vehicles:</a:t>
            </a:r>
            <a:r>
              <a:rPr lang="en-US" sz="1200" dirty="0"/>
              <a:t> If a vehicle is operated by a motor carrier with an interstate DOT number (and this includes a motor carrier that should have obtained a DOT number as an interstate carrier but has not done so), the vehicle is to be counted in the fleet associated with that DOT number, unless it is operated by that fleet only under a short-term lease or leases. If the only vehicles a motor carrier operates are operated by it under short-term lease, it should pay UCR fees at the lowest bracket, since, under UCR, those vehicles are not counted as “operated.”</a:t>
            </a:r>
          </a:p>
          <a:p>
            <a:pPr>
              <a:buClr>
                <a:schemeClr val="accent1">
                  <a:lumMod val="40000"/>
                  <a:lumOff val="60000"/>
                </a:schemeClr>
              </a:buClr>
            </a:pPr>
            <a:endParaRPr lang="en-US" sz="1200" b="1" dirty="0">
              <a:latin typeface="+mj-lt"/>
            </a:endParaRPr>
          </a:p>
          <a:p>
            <a:pPr>
              <a:buClr>
                <a:schemeClr val="accent1">
                  <a:lumMod val="40000"/>
                  <a:lumOff val="60000"/>
                </a:schemeClr>
              </a:buClr>
            </a:pPr>
            <a:r>
              <a:rPr lang="en-US" sz="1200" b="1" dirty="0">
                <a:latin typeface="+mj-lt"/>
              </a:rPr>
              <a:t>New Operations: </a:t>
            </a:r>
            <a:r>
              <a:rPr lang="en-US" sz="1200" dirty="0"/>
              <a:t>A motor carrier that began operation only recently are subject to the UCR requirements. The carrier must compute its UCR fee according to the latest Form MCSA-1 it has filed with FMCSA.</a:t>
            </a:r>
          </a:p>
          <a:p>
            <a:pPr>
              <a:buClr>
                <a:schemeClr val="accent1">
                  <a:lumMod val="40000"/>
                  <a:lumOff val="60000"/>
                </a:schemeClr>
              </a:buClr>
            </a:pPr>
            <a:endParaRPr lang="en-US" sz="1200" dirty="0"/>
          </a:p>
          <a:p>
            <a:pPr>
              <a:buClr>
                <a:schemeClr val="accent1">
                  <a:lumMod val="40000"/>
                  <a:lumOff val="60000"/>
                </a:schemeClr>
              </a:buClr>
            </a:pPr>
            <a:r>
              <a:rPr lang="en-US" sz="1200" b="1" dirty="0">
                <a:latin typeface="+mj-lt"/>
              </a:rPr>
              <a:t>Non-Commercial Motor Vehicles: </a:t>
            </a:r>
            <a:r>
              <a:rPr lang="en-US" sz="1200" dirty="0"/>
              <a:t>Some for-hire motor carriers may operate only vehicles that are not classified as CMV, typically because the vehicles do not meet the gross weight or combination weight or gross vehicle weight rating or combined gross vehicle weight rating or carry fewer passengers than vehicles included in the definition of the term commercial motor vehicle.  The FMCSA requires many of these motor carriers to have federal operating authority or “MC” numbers in order to operate. Such a business must register for UCR because it is one of the types of businesses covered by the program, but it would ordinarily pay a UCR fee in the lowest bracket because it operates no commercial motor vehicles.</a:t>
            </a:r>
          </a:p>
          <a:p>
            <a:endParaRPr lang="en-US" b="0" dirty="0"/>
          </a:p>
          <a:p>
            <a:endParaRPr lang="en-US" b="0" dirty="0"/>
          </a:p>
          <a:p>
            <a:endParaRPr lang="en-US" b="0" dirty="0"/>
          </a:p>
          <a:p>
            <a:endParaRPr lang="en-US" b="0" dirty="0"/>
          </a:p>
          <a:p>
            <a:endParaRPr lang="en-US" b="0" dirty="0"/>
          </a:p>
          <a:p>
            <a:endParaRPr lang="en-US" b="0" dirty="0"/>
          </a:p>
          <a:p>
            <a:endParaRPr lang="en-US" b="0" dirty="0"/>
          </a:p>
        </p:txBody>
      </p:sp>
      <p:sp>
        <p:nvSpPr>
          <p:cNvPr id="4" name="Slide Number Placeholder 3"/>
          <p:cNvSpPr>
            <a:spLocks noGrp="1"/>
          </p:cNvSpPr>
          <p:nvPr>
            <p:ph type="sldNum" sz="quarter" idx="5"/>
          </p:nvPr>
        </p:nvSpPr>
        <p:spPr/>
        <p:txBody>
          <a:bodyPr/>
          <a:lstStyle/>
          <a:p>
            <a:fld id="{9F478BA0-49EE-4FC5-B776-33BDFC9A2A2C}" type="slidenum">
              <a:rPr lang="en-US" smtClean="0"/>
              <a:t>14</a:t>
            </a:fld>
            <a:endParaRPr lang="en-US"/>
          </a:p>
        </p:txBody>
      </p:sp>
    </p:spTree>
    <p:extLst>
      <p:ext uri="{BB962C8B-B14F-4D97-AF65-F5344CB8AC3E}">
        <p14:creationId xmlns:p14="http://schemas.microsoft.com/office/powerpoint/2010/main" val="2725997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1">
                  <a:lumMod val="40000"/>
                  <a:lumOff val="60000"/>
                </a:schemeClr>
              </a:buClr>
            </a:pPr>
            <a:r>
              <a:rPr lang="en-US" sz="1200" b="1" dirty="0"/>
              <a:t>Leasing companies </a:t>
            </a:r>
            <a:r>
              <a:rPr lang="en-US" sz="1200" dirty="0"/>
              <a:t>as defined for the purposes of UCR – that is, entities in the business of leasing or renting commercial motor vehicles without drivers to interstate motor carriers are not required to register with USDOT and obtain a DOT number, if they do not operate any vehicles. FMCSA considers a leasing company that moves any of its vehicles from place to place over the highway – for its own reasons or for the convenience of a customer, for example – to be a private motor carrier of property, which is required to register and obtain a DOT number. However, for purposes of the UCR program, a business that otherwise falls into the leasing company category does not become a carrier merely because it repositions its own vehicles, even across state lines. A business that is solely a leasing company, and not a carrier, pays a UCR fee at the lowest level.</a:t>
            </a:r>
          </a:p>
          <a:p>
            <a:pPr>
              <a:buClr>
                <a:schemeClr val="accent1">
                  <a:lumMod val="40000"/>
                  <a:lumOff val="60000"/>
                </a:schemeClr>
              </a:buClr>
            </a:pPr>
            <a:endParaRPr lang="en-US" sz="1200" dirty="0"/>
          </a:p>
          <a:p>
            <a:pPr>
              <a:buClr>
                <a:schemeClr val="accent1">
                  <a:lumMod val="40000"/>
                  <a:lumOff val="60000"/>
                </a:schemeClr>
              </a:buClr>
            </a:pPr>
            <a:r>
              <a:rPr lang="en-US" sz="1200" dirty="0"/>
              <a:t>UCR is applicable to </a:t>
            </a:r>
            <a:r>
              <a:rPr lang="en-US" sz="1200" b="1" dirty="0"/>
              <a:t>drive-away and tow-away operations </a:t>
            </a:r>
            <a:r>
              <a:rPr lang="en-US" sz="1200" dirty="0"/>
              <a:t>in interstate commerce since they represent motor carrier operations. The vehicles being hauled/driven are considered to be their freight rather than vehicles that they operate.  Therefore, these types of operations will pay the lowest fee category (unless they engage in carrier operations other than drive-away and tow-away).</a:t>
            </a:r>
          </a:p>
          <a:p>
            <a:endParaRPr lang="en-US" dirty="0"/>
          </a:p>
          <a:p>
            <a:r>
              <a:rPr lang="en-US" dirty="0"/>
              <a:t>Next </a:t>
            </a:r>
            <a:r>
              <a:rPr lang="en-US"/>
              <a:t>are Specific Business Types Included or Excluded from UCR.</a:t>
            </a:r>
            <a:endParaRPr lang="en-US" dirty="0"/>
          </a:p>
          <a:p>
            <a:endParaRPr lang="en-US" dirty="0"/>
          </a:p>
        </p:txBody>
      </p:sp>
      <p:sp>
        <p:nvSpPr>
          <p:cNvPr id="4" name="Slide Number Placeholder 3"/>
          <p:cNvSpPr>
            <a:spLocks noGrp="1"/>
          </p:cNvSpPr>
          <p:nvPr>
            <p:ph type="sldNum" sz="quarter" idx="5"/>
          </p:nvPr>
        </p:nvSpPr>
        <p:spPr/>
        <p:txBody>
          <a:bodyPr/>
          <a:lstStyle/>
          <a:p>
            <a:fld id="{9F478BA0-49EE-4FC5-B776-33BDFC9A2A2C}" type="slidenum">
              <a:rPr lang="en-US" smtClean="0"/>
              <a:t>15</a:t>
            </a:fld>
            <a:endParaRPr lang="en-US"/>
          </a:p>
        </p:txBody>
      </p:sp>
    </p:spTree>
    <p:extLst>
      <p:ext uri="{BB962C8B-B14F-4D97-AF65-F5344CB8AC3E}">
        <p14:creationId xmlns:p14="http://schemas.microsoft.com/office/powerpoint/2010/main" val="1448764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Some situations are less obvious, but still subject to UCR.</a:t>
            </a:r>
          </a:p>
          <a:p>
            <a:endParaRPr lang="en-US" b="0" dirty="0"/>
          </a:p>
          <a:p>
            <a:pPr>
              <a:buClr>
                <a:schemeClr val="accent1">
                  <a:lumMod val="40000"/>
                  <a:lumOff val="60000"/>
                </a:schemeClr>
              </a:buClr>
            </a:pPr>
            <a:r>
              <a:rPr lang="en-US" sz="1200" dirty="0"/>
              <a:t>A carrier hauling placarded amounts of </a:t>
            </a:r>
            <a:r>
              <a:rPr lang="en-US" sz="1200" b="1" dirty="0"/>
              <a:t>hazardous materials </a:t>
            </a:r>
            <a:r>
              <a:rPr lang="en-US" sz="1200" dirty="0"/>
              <a:t>in interstate commerce must register for UCR, regardless of the weight of the vehicles it uses in that application. The definition of a commercial motor vehicle in federal law that applies to the UCR program includes all vehicles, regardless of weight, used to haul placardable amounts of HM. Purely intrastate carriers that haul placarded amounts of HM are also required by federal law to register with DOT and obtain a DOT number.  However, because these carriers are not interstate, they are not subject to UCR requirements.</a:t>
            </a:r>
          </a:p>
          <a:p>
            <a:pPr>
              <a:buClr>
                <a:schemeClr val="accent1">
                  <a:lumMod val="40000"/>
                  <a:lumOff val="60000"/>
                </a:schemeClr>
              </a:buClr>
            </a:pPr>
            <a:endParaRPr lang="en-US" sz="1200" dirty="0"/>
          </a:p>
          <a:p>
            <a:pPr>
              <a:buClr>
                <a:schemeClr val="accent1">
                  <a:lumMod val="40000"/>
                  <a:lumOff val="60000"/>
                </a:schemeClr>
              </a:buClr>
            </a:pPr>
            <a:r>
              <a:rPr lang="en-US" sz="1200" dirty="0"/>
              <a:t>Motor carriers transporting freight or passengers only within a </a:t>
            </a:r>
            <a:r>
              <a:rPr lang="en-US" sz="1200" b="1" dirty="0"/>
              <a:t>commercial zone </a:t>
            </a:r>
            <a:r>
              <a:rPr lang="en-US" sz="1200" dirty="0"/>
              <a:t>are required to register for UCR. There is no exemption in the Act for operations wholly within a commercial zone, as long as interstate freight or passengers are hauled.</a:t>
            </a:r>
          </a:p>
          <a:p>
            <a:pPr>
              <a:buClr>
                <a:schemeClr val="accent1">
                  <a:lumMod val="40000"/>
                  <a:lumOff val="60000"/>
                </a:schemeClr>
              </a:buClr>
            </a:pPr>
            <a:endParaRPr lang="en-US" sz="1200" dirty="0"/>
          </a:p>
          <a:p>
            <a:pPr>
              <a:buClr>
                <a:schemeClr val="accent1">
                  <a:lumMod val="40000"/>
                  <a:lumOff val="60000"/>
                </a:schemeClr>
              </a:buClr>
            </a:pPr>
            <a:r>
              <a:rPr lang="en-US" sz="1200" dirty="0"/>
              <a:t>Carriers that haul agricultural or other commodities </a:t>
            </a:r>
            <a:r>
              <a:rPr lang="en-US" sz="1200" b="1" dirty="0"/>
              <a:t>exempt from federal operating authority </a:t>
            </a:r>
            <a:r>
              <a:rPr lang="en-US" sz="1200" dirty="0"/>
              <a:t>requirements are required to register for UCR. The Act specifically includes carriers exempt from operating authority within the purview of the UCR program.</a:t>
            </a:r>
          </a:p>
          <a:p>
            <a:pPr>
              <a:buClr>
                <a:schemeClr val="accent1">
                  <a:lumMod val="40000"/>
                  <a:lumOff val="60000"/>
                </a:schemeClr>
              </a:buClr>
            </a:pPr>
            <a:endParaRPr lang="en-US" sz="1200" dirty="0"/>
          </a:p>
          <a:p>
            <a:pPr>
              <a:buClr>
                <a:schemeClr val="accent1">
                  <a:lumMod val="40000"/>
                  <a:lumOff val="60000"/>
                </a:schemeClr>
              </a:buClr>
            </a:pPr>
            <a:r>
              <a:rPr lang="en-US" sz="1200" b="1" dirty="0"/>
              <a:t>Agricultural haulers </a:t>
            </a:r>
            <a:r>
              <a:rPr lang="en-US" sz="1200" dirty="0"/>
              <a:t>operating in interstate commerce, including those operating under special plates, are subject to UCR, even though they may be exempt from other registration or specific safety requirements. It should be noted that movements of agricultural produce by commercial motor vehicle to a railhead or ocean or river port are almost always interstate in nature.</a:t>
            </a:r>
          </a:p>
          <a:p>
            <a:pPr>
              <a:buClr>
                <a:schemeClr val="accent1">
                  <a:lumMod val="40000"/>
                  <a:lumOff val="60000"/>
                </a:schemeClr>
              </a:buClr>
            </a:pPr>
            <a:endParaRPr lang="en-US" sz="1200" dirty="0"/>
          </a:p>
          <a:p>
            <a:pPr>
              <a:buClr>
                <a:schemeClr val="accent1">
                  <a:lumMod val="40000"/>
                  <a:lumOff val="60000"/>
                </a:schemeClr>
              </a:buClr>
            </a:pPr>
            <a:r>
              <a:rPr lang="en-US" sz="1200" b="1" dirty="0"/>
              <a:t>A short-term and seasonal transportation operation</a:t>
            </a:r>
            <a:r>
              <a:rPr lang="en-US" sz="1200" dirty="0"/>
              <a:t>, provided it operates in interstate commerce, will still be required to register for UCR, even though it may be idle for much of the year.</a:t>
            </a:r>
          </a:p>
          <a:p>
            <a:endParaRPr lang="en-US" b="0" dirty="0"/>
          </a:p>
        </p:txBody>
      </p:sp>
      <p:sp>
        <p:nvSpPr>
          <p:cNvPr id="4" name="Slide Number Placeholder 3"/>
          <p:cNvSpPr>
            <a:spLocks noGrp="1"/>
          </p:cNvSpPr>
          <p:nvPr>
            <p:ph type="sldNum" sz="quarter" idx="5"/>
          </p:nvPr>
        </p:nvSpPr>
        <p:spPr/>
        <p:txBody>
          <a:bodyPr/>
          <a:lstStyle/>
          <a:p>
            <a:fld id="{9F478BA0-49EE-4FC5-B776-33BDFC9A2A2C}" type="slidenum">
              <a:rPr lang="en-US" smtClean="0"/>
              <a:t>16</a:t>
            </a:fld>
            <a:endParaRPr lang="en-US"/>
          </a:p>
        </p:txBody>
      </p:sp>
    </p:spTree>
    <p:extLst>
      <p:ext uri="{BB962C8B-B14F-4D97-AF65-F5344CB8AC3E}">
        <p14:creationId xmlns:p14="http://schemas.microsoft.com/office/powerpoint/2010/main" val="4271267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This slide wraps up several remaining exceptions and edge cases:</a:t>
            </a:r>
          </a:p>
          <a:p>
            <a:pPr>
              <a:buNone/>
            </a:pPr>
            <a:endParaRPr lang="en-US" b="0" dirty="0"/>
          </a:p>
          <a:p>
            <a:pPr marL="171450" indent="-171450">
              <a:buFont typeface="Arial" panose="020B0604020202020204" pitchFamily="34" charset="0"/>
              <a:buChar char="•"/>
            </a:pPr>
            <a:r>
              <a:rPr lang="en-US" b="0" dirty="0"/>
              <a:t>Government-owned vehicles at the federal, state, tribal, or local level are exempt from UCR.</a:t>
            </a:r>
          </a:p>
          <a:p>
            <a:pPr marL="171450" indent="-171450">
              <a:buFont typeface="Arial" panose="020B0604020202020204" pitchFamily="34" charset="0"/>
              <a:buChar char="•"/>
            </a:pPr>
            <a:r>
              <a:rPr lang="en-US" b="0" dirty="0"/>
              <a:t>However, if a private business is contracted to do government work, like a mail carrier or municipal trash hauler, they must register for UCR.</a:t>
            </a:r>
          </a:p>
          <a:p>
            <a:pPr marL="171450" indent="-171450">
              <a:buFont typeface="Arial" panose="020B0604020202020204" pitchFamily="34" charset="0"/>
              <a:buChar char="•"/>
            </a:pPr>
            <a:r>
              <a:rPr lang="en-US" b="0" dirty="0"/>
              <a:t>School bus operators involved in interstate travel must register, though they can exclude intrastate-only vehicles from their fleet count.</a:t>
            </a:r>
          </a:p>
          <a:p>
            <a:pPr marL="171450" indent="-171450">
              <a:buFont typeface="Arial" panose="020B0604020202020204" pitchFamily="34" charset="0"/>
              <a:buChar char="•"/>
            </a:pPr>
            <a:r>
              <a:rPr lang="en-US" b="0" dirty="0"/>
              <a:t>Charities and nonprofits are not exempt if their operations qualify as interstate commerce.</a:t>
            </a:r>
          </a:p>
          <a:p>
            <a:pPr marL="171450" indent="-171450">
              <a:buFont typeface="Arial" panose="020B0604020202020204" pitchFamily="34" charset="0"/>
              <a:buChar char="•"/>
            </a:pPr>
            <a:r>
              <a:rPr lang="en-US" b="0" dirty="0"/>
              <a:t>Emergency vehicles used solely for disaster response, particularly by utilities, may be exempt under federal emergency provisions.</a:t>
            </a:r>
          </a:p>
          <a:p>
            <a:pPr marL="171450" indent="-171450">
              <a:buFont typeface="Arial" panose="020B0604020202020204" pitchFamily="34" charset="0"/>
              <a:buChar char="•"/>
            </a:pPr>
            <a:r>
              <a:rPr lang="en-US" b="0" dirty="0"/>
              <a:t>And finally, household goods agents working under a van line’s authority are typically covered under that van line’s UCR registration.</a:t>
            </a:r>
          </a:p>
          <a:p>
            <a:pPr marL="114300" marR="0" lvl="0" indent="0">
              <a:lnSpc>
                <a:spcPct val="90000"/>
              </a:lnSpc>
              <a:spcBef>
                <a:spcPts val="0"/>
              </a:spcBef>
              <a:spcAft>
                <a:spcPts val="800"/>
              </a:spcAft>
              <a:buFont typeface="Arial" panose="020B0604020202020204" pitchFamily="34" charset="0"/>
              <a:buNone/>
              <a:tabLst>
                <a:tab pos="457200" algn="l"/>
              </a:tabLst>
            </a:pPr>
            <a:endParaRPr lang="en-US" sz="1200" dirty="0">
              <a:effectLst/>
            </a:endParaRPr>
          </a:p>
          <a:p>
            <a:pPr>
              <a:buClr>
                <a:schemeClr val="accent1">
                  <a:lumMod val="40000"/>
                  <a:lumOff val="60000"/>
                </a:schemeClr>
              </a:buClr>
            </a:pPr>
            <a:r>
              <a:rPr lang="en-US" sz="1200" b="1" dirty="0">
                <a:latin typeface="+mj-lt"/>
              </a:rPr>
              <a:t>Government Vehicles &amp; Contractors. </a:t>
            </a:r>
            <a:r>
              <a:rPr lang="en-US" sz="1200" dirty="0"/>
              <a:t>All levels of government are exempt from the requirements of the Act.  Towns, cities, counties, states, tribal governments, and the federal government do not need to register for UCR because of any transportation operations they may conduct themselves. However, businesses under contract with a government entity to conduct transportation operations are required to register for UCR. A carrier under contract with the U.S. Postal Service to carry mail, for example, is an operation of this sort, and must register.</a:t>
            </a:r>
          </a:p>
          <a:p>
            <a:pPr>
              <a:buClr>
                <a:schemeClr val="accent1">
                  <a:lumMod val="40000"/>
                  <a:lumOff val="60000"/>
                </a:schemeClr>
              </a:buClr>
            </a:pPr>
            <a:endParaRPr lang="en-US" sz="1200" b="1" dirty="0">
              <a:latin typeface="+mj-lt"/>
            </a:endParaRPr>
          </a:p>
          <a:p>
            <a:pPr>
              <a:buClr>
                <a:schemeClr val="accent1">
                  <a:lumMod val="40000"/>
                  <a:lumOff val="60000"/>
                </a:schemeClr>
              </a:buClr>
            </a:pPr>
            <a:r>
              <a:rPr lang="en-US" sz="1200" dirty="0"/>
              <a:t>A </a:t>
            </a:r>
            <a:r>
              <a:rPr lang="en-US" sz="1200" b="1" dirty="0"/>
              <a:t>school bus </a:t>
            </a:r>
            <a:r>
              <a:rPr lang="en-US" sz="1200" dirty="0"/>
              <a:t>operator that contracts to transport school children to and from school and school-sanctioned functions is required to register for UCR, if the operations require the buses to cross a state or national border, since it is therefore operating in interstate commerce. However, a carrier primarily engaged in intrastate school bus operations may exempt its intrastate school buses from its fleet count.</a:t>
            </a:r>
          </a:p>
          <a:p>
            <a:pPr>
              <a:buClr>
                <a:schemeClr val="accent1">
                  <a:lumMod val="40000"/>
                  <a:lumOff val="60000"/>
                </a:schemeClr>
              </a:buClr>
            </a:pPr>
            <a:endParaRPr lang="en-US" sz="1200" b="1" dirty="0">
              <a:latin typeface="+mj-lt"/>
            </a:endParaRPr>
          </a:p>
          <a:p>
            <a:pPr>
              <a:buClr>
                <a:schemeClr val="accent1">
                  <a:lumMod val="40000"/>
                  <a:lumOff val="60000"/>
                </a:schemeClr>
              </a:buClr>
            </a:pPr>
            <a:r>
              <a:rPr lang="en-US" sz="1200" dirty="0"/>
              <a:t>Beginning in 2009 interstate carriers are no longer excluded from UCR merely because they haul nothing but </a:t>
            </a:r>
            <a:r>
              <a:rPr lang="en-US" sz="1200" b="1" dirty="0"/>
              <a:t>trash and recyclables</a:t>
            </a:r>
            <a:r>
              <a:rPr lang="en-US" sz="1200" dirty="0"/>
              <a:t>. Trash and recyclables are not considered “property” under federal transportation law, and the wording of the Act as it was originally passed by Congress excluded interstate haulers of trash and recyclables from the requirements under UCR.  However, the Act was subsequently amended to include those operations.</a:t>
            </a:r>
          </a:p>
          <a:p>
            <a:pPr>
              <a:buClr>
                <a:schemeClr val="accent1">
                  <a:lumMod val="40000"/>
                  <a:lumOff val="60000"/>
                </a:schemeClr>
              </a:buClr>
            </a:pPr>
            <a:endParaRPr lang="en-US" sz="1200" b="1" dirty="0">
              <a:latin typeface="+mj-lt"/>
            </a:endParaRPr>
          </a:p>
          <a:p>
            <a:pPr>
              <a:buClr>
                <a:schemeClr val="accent1">
                  <a:lumMod val="40000"/>
                  <a:lumOff val="60000"/>
                </a:schemeClr>
              </a:buClr>
            </a:pPr>
            <a:r>
              <a:rPr lang="en-US" sz="1200" b="1" dirty="0">
                <a:latin typeface="+mj-lt"/>
              </a:rPr>
              <a:t>Charities &amp; Nonprofit </a:t>
            </a:r>
            <a:r>
              <a:rPr lang="en-US" sz="1200" dirty="0"/>
              <a:t>operations are not exempt from registering for UCR if their transportation operations are in interstate commerce.</a:t>
            </a:r>
          </a:p>
          <a:p>
            <a:pPr>
              <a:buClr>
                <a:schemeClr val="accent1">
                  <a:lumMod val="40000"/>
                  <a:lumOff val="60000"/>
                </a:schemeClr>
              </a:buClr>
            </a:pPr>
            <a:endParaRPr lang="en-US" sz="1200" b="1" dirty="0">
              <a:latin typeface="+mj-lt"/>
            </a:endParaRPr>
          </a:p>
          <a:p>
            <a:pPr>
              <a:buClr>
                <a:schemeClr val="accent1">
                  <a:lumMod val="40000"/>
                  <a:lumOff val="60000"/>
                </a:schemeClr>
              </a:buClr>
            </a:pPr>
            <a:r>
              <a:rPr lang="en-US" sz="1200" b="1" dirty="0">
                <a:latin typeface="+mj-lt"/>
              </a:rPr>
              <a:t>Emergency Vehicles: </a:t>
            </a:r>
            <a:r>
              <a:rPr lang="en-US" sz="1200" dirty="0"/>
              <a:t>An electric utility or other business that is registered with FMCSA as an “Intrastate Non-Hazmat Carrier” or an “Intrastate Hazmat Carrier” that operates vehicles interstate for the sole purpose of responding to a request for assistance as a result of a declared emergency pursuant to 49 CFR Part 390.23, shall be exempt from the requirements of UCR.</a:t>
            </a:r>
          </a:p>
          <a:p>
            <a:pPr>
              <a:buClr>
                <a:schemeClr val="accent1">
                  <a:lumMod val="40000"/>
                  <a:lumOff val="60000"/>
                </a:schemeClr>
              </a:buClr>
            </a:pPr>
            <a:endParaRPr lang="en-US" sz="1200" dirty="0"/>
          </a:p>
          <a:p>
            <a:pPr>
              <a:buClr>
                <a:schemeClr val="accent1">
                  <a:lumMod val="40000"/>
                  <a:lumOff val="60000"/>
                </a:schemeClr>
              </a:buClr>
            </a:pPr>
            <a:r>
              <a:rPr lang="en-US" sz="1200" dirty="0"/>
              <a:t>An </a:t>
            </a:r>
            <a:r>
              <a:rPr lang="en-US" sz="1200" b="1" dirty="0"/>
              <a:t>agent of a household goods </a:t>
            </a:r>
            <a:r>
              <a:rPr lang="en-US" sz="1200" dirty="0"/>
              <a:t>van line is not subject to UCR unless it has interstate operating authority of its own. The van line, however</a:t>
            </a:r>
            <a:endParaRPr lang="en-US" sz="1200" dirty="0">
              <a:effectLst/>
            </a:endParaRPr>
          </a:p>
        </p:txBody>
      </p:sp>
      <p:sp>
        <p:nvSpPr>
          <p:cNvPr id="4" name="Slide Number Placeholder 3"/>
          <p:cNvSpPr>
            <a:spLocks noGrp="1"/>
          </p:cNvSpPr>
          <p:nvPr>
            <p:ph type="sldNum" sz="quarter" idx="5"/>
          </p:nvPr>
        </p:nvSpPr>
        <p:spPr/>
        <p:txBody>
          <a:bodyPr/>
          <a:lstStyle/>
          <a:p>
            <a:fld id="{9F478BA0-49EE-4FC5-B776-33BDFC9A2A2C}" type="slidenum">
              <a:rPr lang="en-US" smtClean="0"/>
              <a:t>17</a:t>
            </a:fld>
            <a:endParaRPr lang="en-US"/>
          </a:p>
        </p:txBody>
      </p:sp>
    </p:spTree>
    <p:extLst>
      <p:ext uri="{BB962C8B-B14F-4D97-AF65-F5344CB8AC3E}">
        <p14:creationId xmlns:p14="http://schemas.microsoft.com/office/powerpoint/2010/main" val="2329457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There are several tools available to help verify whether a carrier is registered with UCR. These include:</a:t>
            </a:r>
          </a:p>
          <a:p>
            <a:pPr>
              <a:buNone/>
            </a:pPr>
            <a:endParaRPr lang="en-US" dirty="0"/>
          </a:p>
          <a:p>
            <a:pPr marL="171450" indent="-171450">
              <a:buFont typeface="Arial" panose="020B0604020202020204" pitchFamily="34" charset="0"/>
              <a:buChar char="•"/>
            </a:pPr>
            <a:r>
              <a:rPr lang="en-US" b="0" dirty="0"/>
              <a:t>CVIEW (Commercial Vehicle Information Exchange Window)</a:t>
            </a:r>
          </a:p>
          <a:p>
            <a:pPr marL="171450" indent="-171450">
              <a:buFont typeface="Arial" panose="020B0604020202020204" pitchFamily="34" charset="0"/>
              <a:buChar char="•"/>
            </a:pPr>
            <a:r>
              <a:rPr lang="en-US" b="0" dirty="0"/>
              <a:t>SAFER System</a:t>
            </a:r>
          </a:p>
          <a:p>
            <a:pPr marL="171450" indent="-171450">
              <a:buFont typeface="Arial" panose="020B0604020202020204" pitchFamily="34" charset="0"/>
              <a:buChar char="•"/>
            </a:pPr>
            <a:r>
              <a:rPr lang="en-US" b="0" dirty="0"/>
              <a:t>The UCR Enforcement Portal at </a:t>
            </a:r>
            <a:r>
              <a:rPr lang="en-US" b="0" dirty="0">
                <a:hlinkClick r:id="rId3"/>
              </a:rPr>
              <a:t>www.ucr.gov/enforcement</a:t>
            </a:r>
            <a:endParaRPr lang="en-US" b="0" dirty="0"/>
          </a:p>
          <a:p>
            <a:pPr marL="171450" indent="-171450">
              <a:buFont typeface="Arial" panose="020B0604020202020204" pitchFamily="34" charset="0"/>
              <a:buChar char="•"/>
            </a:pPr>
            <a:r>
              <a:rPr lang="en-US" b="0" dirty="0"/>
              <a:t>UCR Enforcement, and Inspection Software (like ITERIS and INSPECT for example)</a:t>
            </a:r>
          </a:p>
          <a:p>
            <a:pPr marL="171450" indent="-171450">
              <a:buFont typeface="Arial" panose="020B0604020202020204" pitchFamily="34" charset="0"/>
              <a:buChar char="•"/>
            </a:pPr>
            <a:r>
              <a:rPr lang="en-US" b="0" dirty="0"/>
              <a:t>FMCSA's </a:t>
            </a:r>
            <a:r>
              <a:rPr lang="en-US" b="0" dirty="0" err="1"/>
              <a:t>SafeSpect</a:t>
            </a:r>
            <a:r>
              <a:rPr lang="en-US" b="0" dirty="0"/>
              <a:t> </a:t>
            </a:r>
          </a:p>
          <a:p>
            <a:pPr marL="0" indent="0">
              <a:buFont typeface="Arial" panose="020B0604020202020204" pitchFamily="34" charset="0"/>
              <a:buNone/>
            </a:pPr>
            <a:endParaRPr lang="en-US" b="0" dirty="0"/>
          </a:p>
          <a:p>
            <a:r>
              <a:rPr lang="en-US" dirty="0"/>
              <a:t>These tools allow you to quickly look up a carrier’s UCR status using their USDOT number or company name, helping you make real-time decisions during roadside inspections.</a:t>
            </a:r>
          </a:p>
          <a:p>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478BA0-49EE-4FC5-B776-33BDFC9A2A2C}" type="slidenum">
              <a:rPr lang="en-US" smtClean="0"/>
              <a:t>18</a:t>
            </a:fld>
            <a:endParaRPr lang="en-US"/>
          </a:p>
        </p:txBody>
      </p:sp>
    </p:spTree>
    <p:extLst>
      <p:ext uri="{BB962C8B-B14F-4D97-AF65-F5344CB8AC3E}">
        <p14:creationId xmlns:p14="http://schemas.microsoft.com/office/powerpoint/2010/main" val="852362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When conducting a stop, always check the carrier’s registration status through one of these databases. Most are integrated into inspection systems or available via mobile tools.</a:t>
            </a:r>
          </a:p>
          <a:p>
            <a:pPr>
              <a:buNone/>
            </a:pPr>
            <a:endParaRPr lang="en-US" dirty="0"/>
          </a:p>
          <a:p>
            <a:r>
              <a:rPr lang="en-US" dirty="0"/>
              <a:t>If UCR is not current, and the carrier is otherwise subject to the program, that’s grounds for a violation under federal or state law.</a:t>
            </a:r>
          </a:p>
          <a:p>
            <a:endParaRPr lang="en-US" dirty="0"/>
          </a:p>
          <a:p>
            <a:r>
              <a:rPr lang="en-US" dirty="0"/>
              <a:t>Again, the key takeaway is that Inspectors have reliable, real-time tools to determine whether a carrier is compliant. Use them as part of your standard process, especially when UCR status seems unclear or questionable.</a:t>
            </a:r>
          </a:p>
          <a:p>
            <a:endParaRPr lang="en-US" dirty="0"/>
          </a:p>
        </p:txBody>
      </p:sp>
      <p:sp>
        <p:nvSpPr>
          <p:cNvPr id="4" name="Slide Number Placeholder 3"/>
          <p:cNvSpPr>
            <a:spLocks noGrp="1"/>
          </p:cNvSpPr>
          <p:nvPr>
            <p:ph type="sldNum" sz="quarter" idx="5"/>
          </p:nvPr>
        </p:nvSpPr>
        <p:spPr/>
        <p:txBody>
          <a:bodyPr/>
          <a:lstStyle/>
          <a:p>
            <a:fld id="{9F478BA0-49EE-4FC5-B776-33BDFC9A2A2C}" type="slidenum">
              <a:rPr lang="en-US" smtClean="0"/>
              <a:t>19</a:t>
            </a:fld>
            <a:endParaRPr lang="en-US"/>
          </a:p>
        </p:txBody>
      </p:sp>
    </p:spTree>
    <p:extLst>
      <p:ext uri="{BB962C8B-B14F-4D97-AF65-F5344CB8AC3E}">
        <p14:creationId xmlns:p14="http://schemas.microsoft.com/office/powerpoint/2010/main" val="2102550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DCE49-665D-7F80-FC06-53007BE82B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EDA9C7-25A6-5F8E-90F1-EB781559A5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46931A-A289-9225-DE3C-09201F8EF6A0}"/>
              </a:ext>
            </a:extLst>
          </p:cNvPr>
          <p:cNvSpPr>
            <a:spLocks noGrp="1"/>
          </p:cNvSpPr>
          <p:nvPr>
            <p:ph type="body" idx="1"/>
          </p:nvPr>
        </p:nvSpPr>
        <p:spPr/>
        <p:txBody>
          <a:bodyPr/>
          <a:lstStyle/>
          <a:p>
            <a:r>
              <a:rPr lang="en-US" dirty="0"/>
              <a:t>By the end of this training, you’ll be able to explain the purpose of UCR enforcement, identify the entities involved, describe the roadside enforcement process, and access relevant tools and resources. These objectives will guide us through the core content today.</a:t>
            </a:r>
          </a:p>
          <a:p>
            <a:endParaRPr lang="en-US" dirty="0"/>
          </a:p>
        </p:txBody>
      </p:sp>
      <p:sp>
        <p:nvSpPr>
          <p:cNvPr id="4" name="Slide Number Placeholder 3">
            <a:extLst>
              <a:ext uri="{FF2B5EF4-FFF2-40B4-BE49-F238E27FC236}">
                <a16:creationId xmlns:a16="http://schemas.microsoft.com/office/drawing/2014/main" id="{3A389DDA-B7A4-E703-F191-A87097FB7BA8}"/>
              </a:ext>
            </a:extLst>
          </p:cNvPr>
          <p:cNvSpPr>
            <a:spLocks noGrp="1"/>
          </p:cNvSpPr>
          <p:nvPr>
            <p:ph type="sldNum" sz="quarter" idx="5"/>
          </p:nvPr>
        </p:nvSpPr>
        <p:spPr/>
        <p:txBody>
          <a:bodyPr/>
          <a:lstStyle/>
          <a:p>
            <a:fld id="{9F478BA0-49EE-4FC5-B776-33BDFC9A2A2C}" type="slidenum">
              <a:rPr lang="en-US" smtClean="0"/>
              <a:t>2</a:t>
            </a:fld>
            <a:endParaRPr lang="en-US"/>
          </a:p>
        </p:txBody>
      </p:sp>
    </p:spTree>
    <p:extLst>
      <p:ext uri="{BB962C8B-B14F-4D97-AF65-F5344CB8AC3E}">
        <p14:creationId xmlns:p14="http://schemas.microsoft.com/office/powerpoint/2010/main" val="4255878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UCR violations are tracked using Section Code 392.2UCR during roadside inspections.</a:t>
            </a:r>
          </a:p>
          <a:p>
            <a:pPr>
              <a:buNone/>
            </a:pPr>
            <a:endParaRPr lang="en-US" b="0" dirty="0"/>
          </a:p>
          <a:p>
            <a:pPr>
              <a:buNone/>
            </a:pPr>
            <a:r>
              <a:rPr lang="en-US" b="0" dirty="0"/>
              <a:t>Most states also have a corresponding statute or regulation requiring compliance with UCR. If a violation is found, it can be cited under either federal or state authority.</a:t>
            </a:r>
          </a:p>
          <a:p>
            <a:pPr>
              <a:buNone/>
            </a:pPr>
            <a:endParaRPr lang="en-US" b="0" dirty="0"/>
          </a:p>
          <a:p>
            <a:r>
              <a:rPr lang="en-US" b="0" dirty="0"/>
              <a:t>These roadside violations are recorded and reported through the Enforcement Efficiency Report, which tracks both actual citations and missed opportunities known as 'Should Have Been' violations, or SHBs.</a:t>
            </a:r>
          </a:p>
          <a:p>
            <a:endParaRPr lang="en-US" b="0" dirty="0"/>
          </a:p>
          <a:p>
            <a:r>
              <a:rPr lang="en-US" b="0" dirty="0"/>
              <a:t>States can use these reports to evaluate how effectively they’re enforcing UCR and to identify where improvements are needed.</a:t>
            </a:r>
          </a:p>
          <a:p>
            <a:endParaRPr lang="en-US" b="0" dirty="0"/>
          </a:p>
          <a:p>
            <a:r>
              <a:rPr lang="en-US" b="0" dirty="0"/>
              <a:t>Remember, consistent enforcement doesn’t just protect the integrity of the program, it also ensures your state receives its fair share of UCR funds based on accurate, documented enforcement activity.</a:t>
            </a:r>
          </a:p>
          <a:p>
            <a:endParaRPr lang="en-US" b="0" dirty="0"/>
          </a:p>
          <a:p>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478BA0-49EE-4FC5-B776-33BDFC9A2A2C}" type="slidenum">
              <a:rPr lang="en-US" smtClean="0"/>
              <a:t>20</a:t>
            </a:fld>
            <a:endParaRPr lang="en-US"/>
          </a:p>
        </p:txBody>
      </p:sp>
    </p:spTree>
    <p:extLst>
      <p:ext uri="{BB962C8B-B14F-4D97-AF65-F5344CB8AC3E}">
        <p14:creationId xmlns:p14="http://schemas.microsoft.com/office/powerpoint/2010/main" val="2521032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Let’s take a look at some of the national statistics tied to UCR enforcement.</a:t>
            </a:r>
          </a:p>
          <a:p>
            <a:pPr>
              <a:buNone/>
            </a:pPr>
            <a:endParaRPr lang="en-US" b="0" dirty="0"/>
          </a:p>
          <a:p>
            <a:pPr>
              <a:buNone/>
            </a:pPr>
            <a:r>
              <a:rPr lang="en-US" b="0" dirty="0"/>
              <a:t>Currently, only about 1 in 5 UCR violations are actually being cited during roadside inspections. That means there’s a significant gap between carriers operating without registration and actual enforcement action.</a:t>
            </a:r>
          </a:p>
          <a:p>
            <a:pPr>
              <a:buNone/>
            </a:pPr>
            <a:endParaRPr lang="en-US" b="0" dirty="0"/>
          </a:p>
          <a:p>
            <a:r>
              <a:rPr lang="en-US" b="0" dirty="0"/>
              <a:t>To encourage stronger enforcement, UCR recognizes top-performing inspectors and states. Monthly or quarterly shoutouts are featured in the UCR Dispatch Newsletter, and there’s even an annual award for states that lead in enforcement activity.</a:t>
            </a:r>
          </a:p>
          <a:p>
            <a:endParaRPr lang="en-US" b="0" dirty="0"/>
          </a:p>
          <a:p>
            <a:pPr>
              <a:buNone/>
            </a:pPr>
            <a:r>
              <a:rPr lang="en-US" b="0" dirty="0"/>
              <a:t>But here’s the most important stat: carriers that are cited for UCR violations are 2.5 times more likely to be placed out of service for other reasons whether it's due to equipment issues, licensing violations, or safety concerns.</a:t>
            </a:r>
          </a:p>
          <a:p>
            <a:pPr>
              <a:buNone/>
            </a:pPr>
            <a:endParaRPr lang="en-US" b="0" dirty="0"/>
          </a:p>
          <a:p>
            <a:r>
              <a:rPr lang="en-US" b="0" dirty="0"/>
              <a:t>This makes UCR enforcement a powerful tool not just for compliance, but for identifying high-risk carriers before they cause harm. Strong, consistent enforcement helps improve highway safety, supports fair competition, and positions your state for recognition and funding opportunities.</a:t>
            </a:r>
          </a:p>
          <a:p>
            <a:endParaRPr lang="en-US" b="0" dirty="0"/>
          </a:p>
        </p:txBody>
      </p:sp>
      <p:sp>
        <p:nvSpPr>
          <p:cNvPr id="4" name="Slide Number Placeholder 3"/>
          <p:cNvSpPr>
            <a:spLocks noGrp="1"/>
          </p:cNvSpPr>
          <p:nvPr>
            <p:ph type="sldNum" sz="quarter" idx="5"/>
          </p:nvPr>
        </p:nvSpPr>
        <p:spPr/>
        <p:txBody>
          <a:bodyPr/>
          <a:lstStyle/>
          <a:p>
            <a:fld id="{9F478BA0-49EE-4FC5-B776-33BDFC9A2A2C}" type="slidenum">
              <a:rPr lang="en-US" smtClean="0"/>
              <a:t>21</a:t>
            </a:fld>
            <a:endParaRPr lang="en-US"/>
          </a:p>
        </p:txBody>
      </p:sp>
    </p:spTree>
    <p:extLst>
      <p:ext uri="{BB962C8B-B14F-4D97-AF65-F5344CB8AC3E}">
        <p14:creationId xmlns:p14="http://schemas.microsoft.com/office/powerpoint/2010/main" val="2432564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In this next section, we’ll walk through a series of real-world scenarios. Each one is designed to test your understanding of UCR applicability and help you build confidence in making enforcement decisions.</a:t>
            </a:r>
          </a:p>
          <a:p>
            <a:pPr>
              <a:buNone/>
            </a:pPr>
            <a:endParaRPr lang="en-US" dirty="0"/>
          </a:p>
          <a:p>
            <a:r>
              <a:rPr lang="en-US" dirty="0"/>
              <a:t>As we go through them, think about the carrier’s status, the type of operation, and whether or not UCR registration is required. Let’s start with Scenario 1.</a:t>
            </a:r>
          </a:p>
        </p:txBody>
      </p:sp>
      <p:sp>
        <p:nvSpPr>
          <p:cNvPr id="4" name="Slide Number Placeholder 3"/>
          <p:cNvSpPr>
            <a:spLocks noGrp="1"/>
          </p:cNvSpPr>
          <p:nvPr>
            <p:ph type="sldNum" sz="quarter" idx="5"/>
          </p:nvPr>
        </p:nvSpPr>
        <p:spPr/>
        <p:txBody>
          <a:bodyPr/>
          <a:lstStyle/>
          <a:p>
            <a:fld id="{9F478BA0-49EE-4FC5-B776-33BDFC9A2A2C}" type="slidenum">
              <a:rPr lang="en-US" smtClean="0"/>
              <a:t>22</a:t>
            </a:fld>
            <a:endParaRPr lang="en-US"/>
          </a:p>
        </p:txBody>
      </p:sp>
    </p:spTree>
    <p:extLst>
      <p:ext uri="{BB962C8B-B14F-4D97-AF65-F5344CB8AC3E}">
        <p14:creationId xmlns:p14="http://schemas.microsoft.com/office/powerpoint/2010/main" val="570751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Scenario 1: A motor carrier that operates in interstate commerce has not registered for UCR.</a:t>
            </a:r>
          </a:p>
          <a:p>
            <a:pPr>
              <a:buNone/>
            </a:pPr>
            <a:endParaRPr lang="en-US" dirty="0"/>
          </a:p>
          <a:p>
            <a:r>
              <a:rPr lang="en-US" dirty="0"/>
              <a:t>This is a straightforward case. If the carrier meets the criteria for UCR operating in interstate or international commerce and falling under one of the covered business types, they are </a:t>
            </a:r>
            <a:r>
              <a:rPr lang="en-US" b="1" dirty="0"/>
              <a:t>required</a:t>
            </a:r>
            <a:r>
              <a:rPr lang="en-US" dirty="0"/>
              <a:t> to register. If they haven’t, a violation should be issued.</a:t>
            </a:r>
          </a:p>
        </p:txBody>
      </p:sp>
      <p:sp>
        <p:nvSpPr>
          <p:cNvPr id="4" name="Slide Number Placeholder 3"/>
          <p:cNvSpPr>
            <a:spLocks noGrp="1"/>
          </p:cNvSpPr>
          <p:nvPr>
            <p:ph type="sldNum" sz="quarter" idx="5"/>
          </p:nvPr>
        </p:nvSpPr>
        <p:spPr/>
        <p:txBody>
          <a:bodyPr/>
          <a:lstStyle/>
          <a:p>
            <a:fld id="{9F478BA0-49EE-4FC5-B776-33BDFC9A2A2C}" type="slidenum">
              <a:rPr lang="en-US" smtClean="0"/>
              <a:t>23</a:t>
            </a:fld>
            <a:endParaRPr lang="en-US"/>
          </a:p>
        </p:txBody>
      </p:sp>
    </p:spTree>
    <p:extLst>
      <p:ext uri="{BB962C8B-B14F-4D97-AF65-F5344CB8AC3E}">
        <p14:creationId xmlns:p14="http://schemas.microsoft.com/office/powerpoint/2010/main" val="1809757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Scenario 2: An interstate-designated motor carrier is conducting what appears to be an intrastate trip.</a:t>
            </a:r>
          </a:p>
          <a:p>
            <a:pPr>
              <a:buNone/>
            </a:pPr>
            <a:endParaRPr lang="en-US" dirty="0"/>
          </a:p>
          <a:p>
            <a:pPr>
              <a:buNone/>
            </a:pPr>
            <a:r>
              <a:rPr lang="en-US" dirty="0"/>
              <a:t>Remember: UCR registration is based on </a:t>
            </a:r>
            <a:r>
              <a:rPr lang="en-US" b="0" dirty="0"/>
              <a:t>the overall operation</a:t>
            </a:r>
            <a:r>
              <a:rPr lang="en-US" dirty="0"/>
              <a:t>, not just the specific trip. If the carrier is designated as interstate by FMCSA, they are expected to maintain UCR compliance, even if the vehicle is only making in-state deliveries that day. Again, the key point is that the interstate designation on a carrier’s USDOT record signals the need for UCR registration regardless of the route taken on any single day</a:t>
            </a:r>
          </a:p>
          <a:p>
            <a:pPr>
              <a:buNone/>
            </a:pPr>
            <a:endParaRPr lang="en-US" dirty="0"/>
          </a:p>
          <a:p>
            <a:r>
              <a:rPr lang="en-US" dirty="0"/>
              <a:t>In this case, a violation should be issued if the carrier lacks valid UCR registration.</a:t>
            </a:r>
          </a:p>
        </p:txBody>
      </p:sp>
      <p:sp>
        <p:nvSpPr>
          <p:cNvPr id="4" name="Slide Number Placeholder 3"/>
          <p:cNvSpPr>
            <a:spLocks noGrp="1"/>
          </p:cNvSpPr>
          <p:nvPr>
            <p:ph type="sldNum" sz="quarter" idx="5"/>
          </p:nvPr>
        </p:nvSpPr>
        <p:spPr/>
        <p:txBody>
          <a:bodyPr/>
          <a:lstStyle/>
          <a:p>
            <a:fld id="{9F478BA0-49EE-4FC5-B776-33BDFC9A2A2C}" type="slidenum">
              <a:rPr lang="en-US" smtClean="0"/>
              <a:t>24</a:t>
            </a:fld>
            <a:endParaRPr lang="en-US"/>
          </a:p>
        </p:txBody>
      </p:sp>
    </p:spTree>
    <p:extLst>
      <p:ext uri="{BB962C8B-B14F-4D97-AF65-F5344CB8AC3E}">
        <p14:creationId xmlns:p14="http://schemas.microsoft.com/office/powerpoint/2010/main" val="2693460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Scenario 3: An intrastate-designated motor carrier is found </a:t>
            </a:r>
            <a:r>
              <a:rPr lang="en-US" b="0" dirty="0"/>
              <a:t>on an interstate trip.</a:t>
            </a:r>
          </a:p>
          <a:p>
            <a:pPr>
              <a:buNone/>
            </a:pPr>
            <a:endParaRPr lang="en-US" dirty="0"/>
          </a:p>
          <a:p>
            <a:pPr>
              <a:buNone/>
            </a:pPr>
            <a:r>
              <a:rPr lang="en-US" dirty="0"/>
              <a:t>Here, the movement of the cargo matters. If the goods originated in another state or will be delivered across state lines, even if the carrier only handles one leg of that movement, they are now operating in interstate commerce.</a:t>
            </a:r>
          </a:p>
          <a:p>
            <a:pPr>
              <a:buNone/>
            </a:pPr>
            <a:endParaRPr lang="en-US" dirty="0"/>
          </a:p>
          <a:p>
            <a:r>
              <a:rPr lang="en-US" dirty="0"/>
              <a:t>This trip makes the operation subject to UCR, and if the carrier is not registered, a violation can be issued.</a:t>
            </a:r>
          </a:p>
        </p:txBody>
      </p:sp>
      <p:sp>
        <p:nvSpPr>
          <p:cNvPr id="4" name="Slide Number Placeholder 3"/>
          <p:cNvSpPr>
            <a:spLocks noGrp="1"/>
          </p:cNvSpPr>
          <p:nvPr>
            <p:ph type="sldNum" sz="quarter" idx="5"/>
          </p:nvPr>
        </p:nvSpPr>
        <p:spPr/>
        <p:txBody>
          <a:bodyPr/>
          <a:lstStyle/>
          <a:p>
            <a:fld id="{9F478BA0-49EE-4FC5-B776-33BDFC9A2A2C}" type="slidenum">
              <a:rPr lang="en-US" smtClean="0"/>
              <a:t>25</a:t>
            </a:fld>
            <a:endParaRPr lang="en-US"/>
          </a:p>
        </p:txBody>
      </p:sp>
    </p:spTree>
    <p:extLst>
      <p:ext uri="{BB962C8B-B14F-4D97-AF65-F5344CB8AC3E}">
        <p14:creationId xmlns:p14="http://schemas.microsoft.com/office/powerpoint/2010/main" val="1821686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Scenario 4: An </a:t>
            </a:r>
            <a:r>
              <a:rPr lang="en-US" b="0" dirty="0"/>
              <a:t>intrastate-designated motor carrier has an active MC number and is on an intrastate trip.</a:t>
            </a:r>
          </a:p>
          <a:p>
            <a:pPr>
              <a:buNone/>
            </a:pPr>
            <a:endParaRPr lang="en-US" b="0" dirty="0"/>
          </a:p>
          <a:p>
            <a:pPr>
              <a:buNone/>
            </a:pPr>
            <a:r>
              <a:rPr lang="en-US" b="0" dirty="0"/>
              <a:t>Having an MC number indicates they’ve sought authority for interstate operations. Even if this particular trip is within state lines, the carrier may be considered interstate under FMCSA definitions.</a:t>
            </a:r>
          </a:p>
          <a:p>
            <a:pPr>
              <a:buNone/>
            </a:pPr>
            <a:endParaRPr lang="en-US" b="0" dirty="0"/>
          </a:p>
          <a:p>
            <a:r>
              <a:rPr lang="en-US" b="0" dirty="0"/>
              <a:t>If the company has an MC number and operates vehicles that meet the commercial criteria, they should be registered under UCR.</a:t>
            </a:r>
          </a:p>
        </p:txBody>
      </p:sp>
      <p:sp>
        <p:nvSpPr>
          <p:cNvPr id="4" name="Slide Number Placeholder 3"/>
          <p:cNvSpPr>
            <a:spLocks noGrp="1"/>
          </p:cNvSpPr>
          <p:nvPr>
            <p:ph type="sldNum" sz="quarter" idx="5"/>
          </p:nvPr>
        </p:nvSpPr>
        <p:spPr/>
        <p:txBody>
          <a:bodyPr/>
          <a:lstStyle/>
          <a:p>
            <a:fld id="{9F478BA0-49EE-4FC5-B776-33BDFC9A2A2C}" type="slidenum">
              <a:rPr lang="en-US" smtClean="0"/>
              <a:t>26</a:t>
            </a:fld>
            <a:endParaRPr lang="en-US"/>
          </a:p>
        </p:txBody>
      </p:sp>
    </p:spTree>
    <p:extLst>
      <p:ext uri="{BB962C8B-B14F-4D97-AF65-F5344CB8AC3E}">
        <p14:creationId xmlns:p14="http://schemas.microsoft.com/office/powerpoint/2010/main" val="624878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Scenario 5: An inactive motor carrier is operating a vehicle on an interstate trip.</a:t>
            </a:r>
          </a:p>
          <a:p>
            <a:pPr>
              <a:buNone/>
            </a:pPr>
            <a:endParaRPr lang="en-US" b="0" dirty="0"/>
          </a:p>
          <a:p>
            <a:pPr>
              <a:buNone/>
            </a:pPr>
            <a:r>
              <a:rPr lang="en-US" b="0" dirty="0"/>
              <a:t>This is a red flag. An inactive carrier should </a:t>
            </a:r>
            <a:r>
              <a:rPr lang="en-US" b="1" dirty="0"/>
              <a:t>not</a:t>
            </a:r>
            <a:r>
              <a:rPr lang="en-US" b="0" dirty="0"/>
              <a:t> be operating at all, let alone in interstate commerce.</a:t>
            </a:r>
          </a:p>
          <a:p>
            <a:pPr>
              <a:buNone/>
            </a:pPr>
            <a:endParaRPr lang="en-US" b="0" dirty="0"/>
          </a:p>
          <a:p>
            <a:r>
              <a:rPr lang="en-US" b="0" dirty="0"/>
              <a:t>If you encounter this situation, cite for UCR and flag for additional follow-up potentially including FMCSA notification depending on the broader compliance picture.</a:t>
            </a:r>
          </a:p>
        </p:txBody>
      </p:sp>
      <p:sp>
        <p:nvSpPr>
          <p:cNvPr id="4" name="Slide Number Placeholder 3"/>
          <p:cNvSpPr>
            <a:spLocks noGrp="1"/>
          </p:cNvSpPr>
          <p:nvPr>
            <p:ph type="sldNum" sz="quarter" idx="5"/>
          </p:nvPr>
        </p:nvSpPr>
        <p:spPr/>
        <p:txBody>
          <a:bodyPr/>
          <a:lstStyle/>
          <a:p>
            <a:fld id="{9F478BA0-49EE-4FC5-B776-33BDFC9A2A2C}" type="slidenum">
              <a:rPr lang="en-US" smtClean="0"/>
              <a:t>27</a:t>
            </a:fld>
            <a:endParaRPr lang="en-US"/>
          </a:p>
        </p:txBody>
      </p:sp>
    </p:spTree>
    <p:extLst>
      <p:ext uri="{BB962C8B-B14F-4D97-AF65-F5344CB8AC3E}">
        <p14:creationId xmlns:p14="http://schemas.microsoft.com/office/powerpoint/2010/main" val="1512342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Scenario 6</a:t>
            </a:r>
            <a:r>
              <a:rPr lang="en-US" b="0" dirty="0"/>
              <a:t>: A carrier with no USDOT number is operating in interstate commerce.</a:t>
            </a:r>
          </a:p>
          <a:p>
            <a:pPr>
              <a:buNone/>
            </a:pPr>
            <a:endParaRPr lang="en-US" b="0" dirty="0"/>
          </a:p>
          <a:p>
            <a:pPr>
              <a:buNone/>
            </a:pPr>
            <a:r>
              <a:rPr lang="en-US" b="0" dirty="0"/>
              <a:t>This is a serious violation. Any carrier involved in interstate operations must have a valid USDOT number and, if required, must also be registered with UCR.</a:t>
            </a:r>
          </a:p>
          <a:p>
            <a:pPr>
              <a:buNone/>
            </a:pPr>
            <a:endParaRPr lang="en-US" b="0" dirty="0"/>
          </a:p>
          <a:p>
            <a:r>
              <a:rPr lang="en-US" b="0" dirty="0"/>
              <a:t>Operating without a USDOT number indicates a potentially unauthorized and unregulated carrier, a major compliance and safety concern. This situation warrants a UCR violation and likely further enforcement action.</a:t>
            </a:r>
          </a:p>
        </p:txBody>
      </p:sp>
      <p:sp>
        <p:nvSpPr>
          <p:cNvPr id="4" name="Slide Number Placeholder 3"/>
          <p:cNvSpPr>
            <a:spLocks noGrp="1"/>
          </p:cNvSpPr>
          <p:nvPr>
            <p:ph type="sldNum" sz="quarter" idx="5"/>
          </p:nvPr>
        </p:nvSpPr>
        <p:spPr/>
        <p:txBody>
          <a:bodyPr/>
          <a:lstStyle/>
          <a:p>
            <a:fld id="{9F478BA0-49EE-4FC5-B776-33BDFC9A2A2C}" type="slidenum">
              <a:rPr lang="en-US" smtClean="0"/>
              <a:t>28</a:t>
            </a:fld>
            <a:endParaRPr lang="en-US"/>
          </a:p>
        </p:txBody>
      </p:sp>
    </p:spTree>
    <p:extLst>
      <p:ext uri="{BB962C8B-B14F-4D97-AF65-F5344CB8AC3E}">
        <p14:creationId xmlns:p14="http://schemas.microsoft.com/office/powerpoint/2010/main" val="1921171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UCR enforcement isn’t something you have to navigate alone. There are a wide range of tools and resources available to support your work whether you’re in the field or training new staff.</a:t>
            </a:r>
            <a:endParaRPr lang="en-US" b="0" dirty="0"/>
          </a:p>
          <a:p>
            <a:pPr>
              <a:buNone/>
            </a:pPr>
            <a:endParaRPr lang="en-US" b="0" dirty="0"/>
          </a:p>
          <a:p>
            <a:r>
              <a:rPr lang="en-US" b="0" dirty="0"/>
              <a:t>These include the official UCR website, the CVSA Learning Management System, inspection bulletins, and the UCR Education and Training Center. These platforms provide updated guidance, enforcement policies, and clarifications on grey areas.</a:t>
            </a:r>
          </a:p>
        </p:txBody>
      </p:sp>
      <p:sp>
        <p:nvSpPr>
          <p:cNvPr id="4" name="Slide Number Placeholder 3"/>
          <p:cNvSpPr>
            <a:spLocks noGrp="1"/>
          </p:cNvSpPr>
          <p:nvPr>
            <p:ph type="sldNum" sz="quarter" idx="5"/>
          </p:nvPr>
        </p:nvSpPr>
        <p:spPr/>
        <p:txBody>
          <a:bodyPr/>
          <a:lstStyle/>
          <a:p>
            <a:fld id="{9F478BA0-49EE-4FC5-B776-33BDFC9A2A2C}" type="slidenum">
              <a:rPr lang="en-US" smtClean="0"/>
              <a:t>29</a:t>
            </a:fld>
            <a:endParaRPr lang="en-US"/>
          </a:p>
        </p:txBody>
      </p:sp>
    </p:spTree>
    <p:extLst>
      <p:ext uri="{BB962C8B-B14F-4D97-AF65-F5344CB8AC3E}">
        <p14:creationId xmlns:p14="http://schemas.microsoft.com/office/powerpoint/2010/main" val="70470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First, we’ll discuss the historical context and purpose of the Unified Carrier Registration Plan.</a:t>
            </a:r>
          </a:p>
        </p:txBody>
      </p:sp>
      <p:sp>
        <p:nvSpPr>
          <p:cNvPr id="4" name="Slide Number Placeholder 3"/>
          <p:cNvSpPr>
            <a:spLocks noGrp="1"/>
          </p:cNvSpPr>
          <p:nvPr>
            <p:ph type="sldNum" sz="quarter" idx="5"/>
          </p:nvPr>
        </p:nvSpPr>
        <p:spPr/>
        <p:txBody>
          <a:bodyPr/>
          <a:lstStyle/>
          <a:p>
            <a:fld id="{9F478BA0-49EE-4FC5-B776-33BDFC9A2A2C}" type="slidenum">
              <a:rPr lang="en-US" smtClean="0"/>
              <a:t>3</a:t>
            </a:fld>
            <a:endParaRPr lang="en-US"/>
          </a:p>
        </p:txBody>
      </p:sp>
    </p:spTree>
    <p:extLst>
      <p:ext uri="{BB962C8B-B14F-4D97-AF65-F5344CB8AC3E}">
        <p14:creationId xmlns:p14="http://schemas.microsoft.com/office/powerpoint/2010/main" val="3705839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This slide highlights two of the most useful resources for day-to-day enforcement: </a:t>
            </a:r>
            <a:r>
              <a:rPr lang="en-US" b="0" dirty="0"/>
              <a:t>the UCR FAQs and the UCR Education &amp; Training Center.</a:t>
            </a:r>
          </a:p>
          <a:p>
            <a:pPr>
              <a:buNone/>
            </a:pPr>
            <a:endParaRPr lang="en-US" b="0" dirty="0"/>
          </a:p>
          <a:p>
            <a:pPr>
              <a:buNone/>
            </a:pPr>
            <a:r>
              <a:rPr lang="en-US" dirty="0"/>
              <a:t>The FAQ section on the UCR website is a great starting point when you need quick answers on applicability, exceptions, or unusual situations. It’s regularly updated and written with enforcement in mind.</a:t>
            </a:r>
          </a:p>
          <a:p>
            <a:pPr>
              <a:buNone/>
            </a:pPr>
            <a:endParaRPr lang="en-US" dirty="0"/>
          </a:p>
          <a:p>
            <a:pPr>
              <a:buNone/>
            </a:pPr>
            <a:r>
              <a:rPr lang="en-US" dirty="0"/>
              <a:t>The Education &amp; Training Center offers more in-depth materials, like refresher modules that can help both new and experienced inspectors stay sharp on UCR rules.</a:t>
            </a:r>
          </a:p>
          <a:p>
            <a:pPr>
              <a:buNone/>
            </a:pPr>
            <a:endParaRPr lang="en-US" dirty="0"/>
          </a:p>
          <a:p>
            <a:r>
              <a:rPr lang="en-US" dirty="0"/>
              <a:t>These tools are especially helpful when you're in the field and need reliable, accurate information fast.</a:t>
            </a:r>
          </a:p>
        </p:txBody>
      </p:sp>
      <p:sp>
        <p:nvSpPr>
          <p:cNvPr id="4" name="Slide Number Placeholder 3"/>
          <p:cNvSpPr>
            <a:spLocks noGrp="1"/>
          </p:cNvSpPr>
          <p:nvPr>
            <p:ph type="sldNum" sz="quarter" idx="5"/>
          </p:nvPr>
        </p:nvSpPr>
        <p:spPr/>
        <p:txBody>
          <a:bodyPr/>
          <a:lstStyle/>
          <a:p>
            <a:fld id="{9F478BA0-49EE-4FC5-B776-33BDFC9A2A2C}" type="slidenum">
              <a:rPr lang="en-US" smtClean="0"/>
              <a:t>30</a:t>
            </a:fld>
            <a:endParaRPr lang="en-US"/>
          </a:p>
        </p:txBody>
      </p:sp>
    </p:spTree>
    <p:extLst>
      <p:ext uri="{BB962C8B-B14F-4D97-AF65-F5344CB8AC3E}">
        <p14:creationId xmlns:p14="http://schemas.microsoft.com/office/powerpoint/2010/main" val="3234576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000" b="0" dirty="0"/>
              <a:t>As a reminder, UCR applies to companies that move or arrange the movement of goods or passengers in interstate or international commerce.</a:t>
            </a:r>
          </a:p>
          <a:p>
            <a:pPr>
              <a:buNone/>
            </a:pPr>
            <a:endParaRPr lang="en-US" sz="1000" b="0" dirty="0"/>
          </a:p>
          <a:p>
            <a:r>
              <a:rPr lang="en-US" sz="1000" b="0" dirty="0"/>
              <a:t>Whether it’s a for-hire carrier, broker, or leasing company, if they’re engaged in qualifying activity and operate in or across state lines, they likely fall under the UCR Agreement. Enforcement starts with knowing who these entities are and verifying their compliance.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478BA0-49EE-4FC5-B776-33BDFC9A2A2C}" type="slidenum">
              <a:rPr lang="en-US" smtClean="0"/>
              <a:t>31</a:t>
            </a:fld>
            <a:endParaRPr lang="en-US"/>
          </a:p>
        </p:txBody>
      </p:sp>
    </p:spTree>
    <p:extLst>
      <p:ext uri="{BB962C8B-B14F-4D97-AF65-F5344CB8AC3E}">
        <p14:creationId xmlns:p14="http://schemas.microsoft.com/office/powerpoint/2010/main" val="676548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Companies that move or arrange for movement, property, or passengers in interstate or international commerce are subject to the UCR fee.  </a:t>
            </a:r>
          </a:p>
          <a:p>
            <a:pPr marL="0" marR="0" algn="ctr">
              <a:lnSpc>
                <a:spcPct val="107000"/>
              </a:lnSpc>
              <a:spcBef>
                <a:spcPts val="0"/>
              </a:spcBef>
              <a:spcAft>
                <a:spcPts val="80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478BA0-49EE-4FC5-B776-33BDFC9A2A2C}" type="slidenum">
              <a:rPr lang="en-US" smtClean="0"/>
              <a:t>32</a:t>
            </a:fld>
            <a:endParaRPr lang="en-US"/>
          </a:p>
        </p:txBody>
      </p:sp>
    </p:spTree>
    <p:extLst>
      <p:ext uri="{BB962C8B-B14F-4D97-AF65-F5344CB8AC3E}">
        <p14:creationId xmlns:p14="http://schemas.microsoft.com/office/powerpoint/2010/main" val="1248521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UCR compliance can be confirmed quickly and easily using the online enforcement portal at </a:t>
            </a:r>
            <a:r>
              <a:rPr lang="en-US" dirty="0">
                <a:hlinkClick r:id="rId3"/>
              </a:rPr>
              <a:t>www.ucr.gov/enforcement</a:t>
            </a:r>
            <a:r>
              <a:rPr lang="en-US" dirty="0"/>
              <a:t>.</a:t>
            </a:r>
          </a:p>
          <a:p>
            <a:pPr>
              <a:buNone/>
            </a:pPr>
            <a:endParaRPr lang="en-US" dirty="0"/>
          </a:p>
          <a:p>
            <a:r>
              <a:rPr lang="en-US" dirty="0"/>
              <a:t>This site allows you to search by USDOT number or carrier name, view registration status, and pull up other relevant carrier information. It’s a tool every inspector should have bookmarked.</a:t>
            </a:r>
          </a:p>
          <a:p>
            <a:endParaRPr lang="en-US" dirty="0"/>
          </a:p>
        </p:txBody>
      </p:sp>
      <p:sp>
        <p:nvSpPr>
          <p:cNvPr id="4" name="Slide Number Placeholder 3"/>
          <p:cNvSpPr>
            <a:spLocks noGrp="1"/>
          </p:cNvSpPr>
          <p:nvPr>
            <p:ph type="sldNum" sz="quarter" idx="5"/>
          </p:nvPr>
        </p:nvSpPr>
        <p:spPr/>
        <p:txBody>
          <a:bodyPr/>
          <a:lstStyle/>
          <a:p>
            <a:fld id="{9F478BA0-49EE-4FC5-B776-33BDFC9A2A2C}" type="slidenum">
              <a:rPr lang="en-US" smtClean="0"/>
              <a:t>33</a:t>
            </a:fld>
            <a:endParaRPr lang="en-US"/>
          </a:p>
        </p:txBody>
      </p:sp>
    </p:spTree>
    <p:extLst>
      <p:ext uri="{BB962C8B-B14F-4D97-AF65-F5344CB8AC3E}">
        <p14:creationId xmlns:p14="http://schemas.microsoft.com/office/powerpoint/2010/main" val="36955218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If you're interested in contributing to the future of the program, consider joining the UCR Enforcement Subcommittee.</a:t>
            </a:r>
          </a:p>
          <a:p>
            <a:pPr>
              <a:buNone/>
            </a:pPr>
            <a:endParaRPr lang="en-US" b="0" dirty="0"/>
          </a:p>
          <a:p>
            <a:pPr>
              <a:buNone/>
            </a:pPr>
            <a:r>
              <a:rPr lang="en-US" b="0" dirty="0"/>
              <a:t>This group brings together enforcement professionals from across the country to share challenges, improve training, and help shape the direction of UCR policy.</a:t>
            </a:r>
          </a:p>
          <a:p>
            <a:pPr>
              <a:buNone/>
            </a:pPr>
            <a:endParaRPr lang="en-US" b="0" dirty="0"/>
          </a:p>
          <a:p>
            <a:r>
              <a:rPr lang="en-US" b="0" dirty="0"/>
              <a:t>You can get involved by emailing: jkines@board.ucr.gov.</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478BA0-49EE-4FC5-B776-33BDFC9A2A2C}" type="slidenum">
              <a:rPr lang="en-US" smtClean="0"/>
              <a:t>34</a:t>
            </a:fld>
            <a:endParaRPr lang="en-US"/>
          </a:p>
        </p:txBody>
      </p:sp>
    </p:spTree>
    <p:extLst>
      <p:ext uri="{BB962C8B-B14F-4D97-AF65-F5344CB8AC3E}">
        <p14:creationId xmlns:p14="http://schemas.microsoft.com/office/powerpoint/2010/main" val="5013136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For even more information, visit the full </a:t>
            </a:r>
            <a:r>
              <a:rPr lang="en-US" b="0" dirty="0"/>
              <a:t>UCR site at </a:t>
            </a:r>
            <a:r>
              <a:rPr lang="en-US" b="0" dirty="0">
                <a:hlinkClick r:id="rId3"/>
              </a:rPr>
              <a:t>www.plan.ucr.gov</a:t>
            </a:r>
            <a:r>
              <a:rPr lang="en-US" b="0" dirty="0"/>
              <a:t>.</a:t>
            </a:r>
          </a:p>
          <a:p>
            <a:pPr>
              <a:buNone/>
            </a:pPr>
            <a:endParaRPr lang="en-US" dirty="0"/>
          </a:p>
          <a:p>
            <a:r>
              <a:rPr lang="en-US" dirty="0"/>
              <a:t>Here you’ll find documentation, legislative background, training content, and enforcement tools that can support you long after this session ends.</a:t>
            </a:r>
          </a:p>
        </p:txBody>
      </p:sp>
      <p:sp>
        <p:nvSpPr>
          <p:cNvPr id="4" name="Slide Number Placeholder 3"/>
          <p:cNvSpPr>
            <a:spLocks noGrp="1"/>
          </p:cNvSpPr>
          <p:nvPr>
            <p:ph type="sldNum" sz="quarter" idx="5"/>
          </p:nvPr>
        </p:nvSpPr>
        <p:spPr/>
        <p:txBody>
          <a:bodyPr/>
          <a:lstStyle/>
          <a:p>
            <a:fld id="{9F478BA0-49EE-4FC5-B776-33BDFC9A2A2C}" type="slidenum">
              <a:rPr lang="en-US" smtClean="0"/>
              <a:t>35</a:t>
            </a:fld>
            <a:endParaRPr lang="en-US"/>
          </a:p>
        </p:txBody>
      </p:sp>
    </p:spTree>
    <p:extLst>
      <p:ext uri="{BB962C8B-B14F-4D97-AF65-F5344CB8AC3E}">
        <p14:creationId xmlns:p14="http://schemas.microsoft.com/office/powerpoint/2010/main" val="3763116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C8AA9-6CB7-B37D-DCCD-2D5A8695BC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B4BD84-258B-EBF8-3F8D-6829D5B04C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915552-B1E2-0EE2-0555-3FD8DBD9B0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thank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was a pleasure speaking with you and providing this high-level overview of the enforcement process, key responsibilities, and the tools and resources available to support our efforts. </a:t>
            </a:r>
          </a:p>
        </p:txBody>
      </p:sp>
      <p:sp>
        <p:nvSpPr>
          <p:cNvPr id="4" name="Slide Number Placeholder 3">
            <a:extLst>
              <a:ext uri="{FF2B5EF4-FFF2-40B4-BE49-F238E27FC236}">
                <a16:creationId xmlns:a16="http://schemas.microsoft.com/office/drawing/2014/main" id="{C135C845-60D6-7FE5-D564-FDD29E258B06}"/>
              </a:ext>
            </a:extLst>
          </p:cNvPr>
          <p:cNvSpPr>
            <a:spLocks noGrp="1"/>
          </p:cNvSpPr>
          <p:nvPr>
            <p:ph type="sldNum" sz="quarter" idx="5"/>
          </p:nvPr>
        </p:nvSpPr>
        <p:spPr/>
        <p:txBody>
          <a:bodyPr/>
          <a:lstStyle/>
          <a:p>
            <a:fld id="{9F478BA0-49EE-4FC5-B776-33BDFC9A2A2C}" type="slidenum">
              <a:rPr lang="en-US" smtClean="0"/>
              <a:t>36</a:t>
            </a:fld>
            <a:endParaRPr lang="en-US"/>
          </a:p>
        </p:txBody>
      </p:sp>
    </p:spTree>
    <p:extLst>
      <p:ext uri="{BB962C8B-B14F-4D97-AF65-F5344CB8AC3E}">
        <p14:creationId xmlns:p14="http://schemas.microsoft.com/office/powerpoint/2010/main" val="170564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Unified Carrier Registration Act (UCR) was established by federal law in the UCR Act, which is part of the federal highway reauthorization bill known as the Safe, Accountable, Flexible, Efficient Transportation Equity Act, A Legacy for Users (“SAFETEA-LU”), Public Law 109-59, enacted August 10, 2005.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6000"/>
              </a:lnSpc>
              <a:spcBef>
                <a:spcPts val="0"/>
              </a:spcBef>
              <a:spcAft>
                <a:spcPts val="0"/>
              </a:spcAft>
              <a:buFont typeface="Symbol" panose="05050102010706020507" pitchFamily="18" charset="2"/>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Previously the Interstate Commerce Commission (ICC) existed and registered motor carriers and collected registration fees.  After the ICC was abolished by Congress, the Federal Motor Carrier Safety Administration was eventually created and assumed the duties of registering motor carriers.  However, collection of interstate operating fees was assigned to the Unified Carrier Registration.</a:t>
            </a:r>
          </a:p>
          <a:p>
            <a:pPr marL="0" marR="0" lvl="0" indent="0">
              <a:lnSpc>
                <a:spcPct val="106000"/>
              </a:lnSpc>
              <a:spcBef>
                <a:spcPts val="0"/>
              </a:spcBef>
              <a:spcAft>
                <a:spcPts val="0"/>
              </a:spcAft>
              <a:buFont typeface="Symbol" panose="05050102010706020507" pitchFamily="18" charset="2"/>
              <a:buNone/>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UCR Agreement may be found in 49 United States Code (USC) Section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14504a</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t>
            </a:r>
            <a:br>
              <a:rPr lang="en-US" sz="1200" kern="100" dirty="0">
                <a:effectLst/>
                <a:latin typeface="Calibri" panose="020F0502020204030204" pitchFamily="34" charset="0"/>
                <a:ea typeface="Calibri" panose="020F0502020204030204" pitchFamily="34" charset="0"/>
                <a:cs typeface="Times New Roman" panose="02020603050405020304" pitchFamily="18" charset="0"/>
              </a:rPr>
            </a:br>
            <a:br>
              <a:rPr lang="en-US" sz="1200" kern="100" dirty="0">
                <a:effectLst/>
                <a:latin typeface="Calibri" panose="020F0502020204030204" pitchFamily="34" charset="0"/>
                <a:ea typeface="Calibri" panose="020F0502020204030204" pitchFamily="34" charset="0"/>
                <a:cs typeface="Times New Roman" panose="02020603050405020304" pitchFamily="18" charset="0"/>
              </a:rPr>
            </a:br>
            <a:r>
              <a:rPr lang="en-US" dirty="0"/>
              <a:t>At its core, the UCR Plan ensures that states continue receiving funding for motor carrier safety and enforcement programs. This funding supports personnel, technology, and other tools critical to highway safety.</a:t>
            </a:r>
          </a:p>
          <a:p>
            <a:pPr>
              <a:buNone/>
            </a:pPr>
            <a:endParaRPr lang="en-US" dirty="0"/>
          </a:p>
          <a:p>
            <a:pPr>
              <a:buNone/>
            </a:pPr>
            <a:r>
              <a:rPr lang="en-US" dirty="0"/>
              <a:t>The program’s success depends on achieving high registration rates—ideally 85% or higher. Enforcement plays a key role in reaching that goal by identifying unregistered carriers and issuing appropriate citations or civil fines.</a:t>
            </a:r>
          </a:p>
          <a:p>
            <a:pPr>
              <a:buNone/>
            </a:pPr>
            <a:endParaRPr lang="en-US" dirty="0"/>
          </a:p>
          <a:p>
            <a:pPr>
              <a:buNone/>
            </a:pPr>
            <a:r>
              <a:rPr lang="en-US" dirty="0"/>
              <a:t>There are also consequences for under-enforcement. States may face audit findings, miss out on potential revenue from fines, or lose credibility in future fee allocation discussions.</a:t>
            </a:r>
          </a:p>
          <a:p>
            <a:pPr>
              <a:buNone/>
            </a:pPr>
            <a:endParaRPr lang="en-US" dirty="0"/>
          </a:p>
          <a:p>
            <a:r>
              <a:rPr lang="en-US" dirty="0"/>
              <a:t>Ultimately, UCR is not just about collecting fees - it’s about maintaining a safe, fair, and well-funded commercial transportation system.</a:t>
            </a:r>
          </a:p>
        </p:txBody>
      </p:sp>
      <p:sp>
        <p:nvSpPr>
          <p:cNvPr id="4" name="Slide Number Placeholder 3"/>
          <p:cNvSpPr>
            <a:spLocks noGrp="1"/>
          </p:cNvSpPr>
          <p:nvPr>
            <p:ph type="sldNum" sz="quarter" idx="5"/>
          </p:nvPr>
        </p:nvSpPr>
        <p:spPr/>
        <p:txBody>
          <a:bodyPr/>
          <a:lstStyle/>
          <a:p>
            <a:fld id="{9F478BA0-49EE-4FC5-B776-33BDFC9A2A2C}" type="slidenum">
              <a:rPr lang="en-US" smtClean="0"/>
              <a:t>4</a:t>
            </a:fld>
            <a:endParaRPr lang="en-US"/>
          </a:p>
        </p:txBody>
      </p:sp>
    </p:spTree>
    <p:extLst>
      <p:ext uri="{BB962C8B-B14F-4D97-AF65-F5344CB8AC3E}">
        <p14:creationId xmlns:p14="http://schemas.microsoft.com/office/powerpoint/2010/main" val="1713814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0" dirty="0"/>
              <a:t>When it comes to UCR enforcement, understanding the difference between interstate and intrastate commerce is critical.</a:t>
            </a:r>
          </a:p>
          <a:p>
            <a:pPr>
              <a:buNone/>
            </a:pPr>
            <a:endParaRPr lang="en-US" b="0" dirty="0"/>
          </a:p>
          <a:p>
            <a:pPr>
              <a:buNone/>
            </a:pPr>
            <a:r>
              <a:rPr lang="en-US" b="0" i="1" dirty="0"/>
              <a:t>Interstate commerce </a:t>
            </a:r>
            <a:r>
              <a:rPr lang="en-US" b="0" dirty="0"/>
              <a:t>refers to trade, traffic, or transportation that crosses state lines or national borders. The key factor is the intent of the shipper at the time the shipment is arranged. If the shipper intends for the goods to ultimately cross state or national boundaries, it’s considered interstate, even if the vehicle itself stays in one state. In some cases, the vehicle’s movement can also determine the classification.</a:t>
            </a:r>
          </a:p>
          <a:p>
            <a:pPr>
              <a:buNone/>
            </a:pPr>
            <a:endParaRPr lang="en-US" b="0" dirty="0"/>
          </a:p>
          <a:p>
            <a:pPr>
              <a:buNone/>
            </a:pPr>
            <a:r>
              <a:rPr lang="en-US" b="0" i="1" dirty="0"/>
              <a:t>Intrastate commerce</a:t>
            </a:r>
            <a:r>
              <a:rPr lang="en-US" b="0" dirty="0"/>
              <a:t>, on the other hand, involves goods or passengers that start and end their journey entirely within one state, without crossing into another state or country.</a:t>
            </a:r>
          </a:p>
          <a:p>
            <a:pPr>
              <a:buNone/>
            </a:pPr>
            <a:endParaRPr lang="en-US" b="0" dirty="0"/>
          </a:p>
          <a:p>
            <a:r>
              <a:rPr lang="en-US" b="0" dirty="0"/>
              <a:t>It’s also important to note that cargo picked up or delivered at ports is generally not considered intrastate, since port-related movements are often part of an interstate or international supply chain.</a:t>
            </a:r>
          </a:p>
        </p:txBody>
      </p:sp>
      <p:sp>
        <p:nvSpPr>
          <p:cNvPr id="4" name="Slide Number Placeholder 3"/>
          <p:cNvSpPr>
            <a:spLocks noGrp="1"/>
          </p:cNvSpPr>
          <p:nvPr>
            <p:ph type="sldNum" sz="quarter" idx="5"/>
          </p:nvPr>
        </p:nvSpPr>
        <p:spPr/>
        <p:txBody>
          <a:bodyPr/>
          <a:lstStyle/>
          <a:p>
            <a:fld id="{9F478BA0-49EE-4FC5-B776-33BDFC9A2A2C}" type="slidenum">
              <a:rPr lang="en-US" smtClean="0"/>
              <a:t>5</a:t>
            </a:fld>
            <a:endParaRPr lang="en-US"/>
          </a:p>
        </p:txBody>
      </p:sp>
    </p:spTree>
    <p:extLst>
      <p:ext uri="{BB962C8B-B14F-4D97-AF65-F5344CB8AC3E}">
        <p14:creationId xmlns:p14="http://schemas.microsoft.com/office/powerpoint/2010/main" val="701106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50D0A-A558-EE0D-1454-7D74EB84C7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49D44-2AD2-95D9-C8CB-D0F51C637F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619FB8-02DE-12EF-1D40-3FDEB0F4994C}"/>
              </a:ext>
            </a:extLst>
          </p:cNvPr>
          <p:cNvSpPr>
            <a:spLocks noGrp="1"/>
          </p:cNvSpPr>
          <p:nvPr>
            <p:ph type="body" idx="1"/>
          </p:nvPr>
        </p:nvSpPr>
        <p:spPr/>
        <p:txBody>
          <a:bodyPr/>
          <a:lstStyle/>
          <a:p>
            <a:pPr>
              <a:buNone/>
            </a:pPr>
            <a:r>
              <a:rPr lang="en-US" b="0" dirty="0"/>
              <a:t>Now let’s talk about what qualifies as a </a:t>
            </a:r>
            <a:r>
              <a:rPr lang="en-US" b="0" i="1" dirty="0"/>
              <a:t>commercial motor vehicle</a:t>
            </a:r>
            <a:r>
              <a:rPr lang="en-US" b="0" dirty="0"/>
              <a:t>, or CMV, under the UCR program.</a:t>
            </a:r>
          </a:p>
          <a:p>
            <a:pPr>
              <a:buNone/>
            </a:pPr>
            <a:endParaRPr lang="en-US" b="0" dirty="0"/>
          </a:p>
          <a:p>
            <a:pPr>
              <a:buNone/>
            </a:pPr>
            <a:r>
              <a:rPr lang="en-US" b="0" dirty="0"/>
              <a:t>A CMV is defined as any self-propelled or towed vehicle used on a highway in interstate commerce to transport passengers or property, when it meets any of the following conditions:</a:t>
            </a:r>
          </a:p>
          <a:p>
            <a:pPr>
              <a:buNone/>
            </a:pPr>
            <a:endParaRPr lang="en-US" b="0" dirty="0"/>
          </a:p>
          <a:p>
            <a:pPr marL="171450" indent="-171450">
              <a:buFont typeface="Arial" panose="020B0604020202020204" pitchFamily="34" charset="0"/>
              <a:buChar char="•"/>
            </a:pPr>
            <a:r>
              <a:rPr lang="en-US" b="0" dirty="0"/>
              <a:t>It has a gross vehicle weight rating or gross combination weight rating of 10,001 pounds or more,</a:t>
            </a:r>
          </a:p>
          <a:p>
            <a:pPr marL="171450" indent="-171450">
              <a:buFont typeface="Arial" panose="020B0604020202020204" pitchFamily="34" charset="0"/>
              <a:buChar char="•"/>
            </a:pPr>
            <a:r>
              <a:rPr lang="en-US" b="0" dirty="0"/>
              <a:t>It is designed or used to transport more than 8 passengers for compensation,</a:t>
            </a:r>
          </a:p>
          <a:p>
            <a:pPr marL="171450" indent="-171450">
              <a:buFont typeface="Arial" panose="020B0604020202020204" pitchFamily="34" charset="0"/>
              <a:buChar char="•"/>
            </a:pPr>
            <a:r>
              <a:rPr lang="en-US" b="0" dirty="0"/>
              <a:t>It is designed or used to transport more than 15 passengers, including the driver, not for compensation,</a:t>
            </a:r>
          </a:p>
          <a:p>
            <a:pPr marL="171450" indent="-171450">
              <a:buFont typeface="Arial" panose="020B0604020202020204" pitchFamily="34" charset="0"/>
              <a:buChar char="•"/>
            </a:pPr>
            <a:r>
              <a:rPr lang="en-US" b="0" dirty="0"/>
              <a:t>Or it is used to transport hazardous materials in quantities that require placarding.</a:t>
            </a:r>
          </a:p>
          <a:p>
            <a:pPr marL="171450" indent="-171450">
              <a:buFont typeface="Arial" panose="020B0604020202020204" pitchFamily="34" charset="0"/>
              <a:buChar char="•"/>
            </a:pPr>
            <a:endParaRPr lang="en-US" b="0" dirty="0"/>
          </a:p>
          <a:p>
            <a:pPr>
              <a:buNone/>
            </a:pPr>
            <a:r>
              <a:rPr lang="en-US" b="0" dirty="0"/>
              <a:t>If a vehicle meets any of these criteria and is involved in interstate commerce, it falls under the scope of UCR enforcement.</a:t>
            </a:r>
          </a:p>
          <a:p>
            <a:pPr>
              <a:buNone/>
            </a:pPr>
            <a:endParaRPr lang="en-US" b="0" dirty="0"/>
          </a:p>
          <a:p>
            <a:r>
              <a:rPr lang="en-US" b="0" dirty="0"/>
              <a:t>The legal authority for this definition and for the entire UCR program is established in </a:t>
            </a:r>
            <a:r>
              <a:rPr lang="en-US" b="0" i="1" dirty="0"/>
              <a:t>Title 49 of the United States Code, Section </a:t>
            </a:r>
            <a:r>
              <a:rPr lang="en-US" b="0" i="1" dirty="0" err="1"/>
              <a:t>14504a</a:t>
            </a:r>
            <a:r>
              <a:rPr lang="en-US" b="0" dirty="0"/>
              <a:t>. This is the statute that provides states the power to enforce UCR and collect fees from applicable entities.</a:t>
            </a:r>
          </a:p>
        </p:txBody>
      </p:sp>
      <p:sp>
        <p:nvSpPr>
          <p:cNvPr id="4" name="Slide Number Placeholder 3">
            <a:extLst>
              <a:ext uri="{FF2B5EF4-FFF2-40B4-BE49-F238E27FC236}">
                <a16:creationId xmlns:a16="http://schemas.microsoft.com/office/drawing/2014/main" id="{A79D263A-9315-F321-9146-8B2952EEDDC1}"/>
              </a:ext>
            </a:extLst>
          </p:cNvPr>
          <p:cNvSpPr>
            <a:spLocks noGrp="1"/>
          </p:cNvSpPr>
          <p:nvPr>
            <p:ph type="sldNum" sz="quarter" idx="5"/>
          </p:nvPr>
        </p:nvSpPr>
        <p:spPr/>
        <p:txBody>
          <a:bodyPr/>
          <a:lstStyle/>
          <a:p>
            <a:fld id="{9F478BA0-49EE-4FC5-B776-33BDFC9A2A2C}" type="slidenum">
              <a:rPr lang="en-US" smtClean="0"/>
              <a:t>6</a:t>
            </a:fld>
            <a:endParaRPr lang="en-US"/>
          </a:p>
        </p:txBody>
      </p:sp>
    </p:spTree>
    <p:extLst>
      <p:ext uri="{BB962C8B-B14F-4D97-AF65-F5344CB8AC3E}">
        <p14:creationId xmlns:p14="http://schemas.microsoft.com/office/powerpoint/2010/main" val="2600119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Let’s talk about why UCR matters. At a high level, UCR is more than a registration requirement. It’s a critical funding mechanism that support its highway safety and enforcement operations across the country.</a:t>
            </a:r>
          </a:p>
          <a:p>
            <a:pPr>
              <a:buNone/>
            </a:pPr>
            <a:endParaRPr lang="en-US" dirty="0"/>
          </a:p>
          <a:p>
            <a:r>
              <a:rPr lang="en-US" dirty="0"/>
              <a:t>Without UCR, states would lack the resources needed to carry out inspections, invest in safety programs, and keep noncompliant carriers off the road.</a:t>
            </a:r>
          </a:p>
        </p:txBody>
      </p:sp>
      <p:sp>
        <p:nvSpPr>
          <p:cNvPr id="4" name="Slide Number Placeholder 3"/>
          <p:cNvSpPr>
            <a:spLocks noGrp="1"/>
          </p:cNvSpPr>
          <p:nvPr>
            <p:ph type="sldNum" sz="quarter" idx="5"/>
          </p:nvPr>
        </p:nvSpPr>
        <p:spPr/>
        <p:txBody>
          <a:bodyPr/>
          <a:lstStyle/>
          <a:p>
            <a:fld id="{9F478BA0-49EE-4FC5-B776-33BDFC9A2A2C}" type="slidenum">
              <a:rPr lang="en-US" smtClean="0"/>
              <a:t>7</a:t>
            </a:fld>
            <a:endParaRPr lang="en-US"/>
          </a:p>
        </p:txBody>
      </p:sp>
    </p:spTree>
    <p:extLst>
      <p:ext uri="{BB962C8B-B14F-4D97-AF65-F5344CB8AC3E}">
        <p14:creationId xmlns:p14="http://schemas.microsoft.com/office/powerpoint/2010/main" val="1077353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200" dirty="0"/>
              <a:t>States use the revenue collected through UCR for things like inspection equipment, training programs, enforcement staffing, and safety technology. This funding plays a direct role in improving highway safety and ensuring consistent enforcement from state to state.</a:t>
            </a:r>
          </a:p>
          <a:p>
            <a:pPr>
              <a:buNone/>
            </a:pPr>
            <a:endParaRPr lang="en-US" sz="1200" dirty="0"/>
          </a:p>
          <a:p>
            <a:pPr>
              <a:buNone/>
            </a:pPr>
            <a:r>
              <a:rPr lang="en-US" sz="1200" dirty="0"/>
              <a:t>UCR also benefits the industry by encouraging fairness. Carriers that operate legally and pay their registration fees don’t have to compete with unregistered operators who are cutting corners.</a:t>
            </a:r>
          </a:p>
          <a:p>
            <a:pPr>
              <a:buNone/>
            </a:pPr>
            <a:endParaRPr lang="en-US" sz="1200" dirty="0"/>
          </a:p>
          <a:p>
            <a:r>
              <a:rPr lang="en-US" sz="1200" dirty="0"/>
              <a:t>One of the program’s national goals is to reach and maintain an 85% registration rate across the board. When enforcement is strong, we’re more likely to hit that target. When it’s weak, there are real consequences - not just in safety, but also in potential audit findings, lost revenue, and an increase in illegitimate operations.</a:t>
            </a:r>
          </a:p>
        </p:txBody>
      </p:sp>
      <p:sp>
        <p:nvSpPr>
          <p:cNvPr id="4" name="Slide Number Placeholder 3"/>
          <p:cNvSpPr>
            <a:spLocks noGrp="1"/>
          </p:cNvSpPr>
          <p:nvPr>
            <p:ph type="sldNum" sz="quarter" idx="5"/>
          </p:nvPr>
        </p:nvSpPr>
        <p:spPr/>
        <p:txBody>
          <a:bodyPr/>
          <a:lstStyle/>
          <a:p>
            <a:fld id="{9F478BA0-49EE-4FC5-B776-33BDFC9A2A2C}" type="slidenum">
              <a:rPr lang="en-US" smtClean="0"/>
              <a:t>8</a:t>
            </a:fld>
            <a:endParaRPr lang="en-US"/>
          </a:p>
        </p:txBody>
      </p:sp>
    </p:spTree>
    <p:extLst>
      <p:ext uri="{BB962C8B-B14F-4D97-AF65-F5344CB8AC3E}">
        <p14:creationId xmlns:p14="http://schemas.microsoft.com/office/powerpoint/2010/main" val="3747681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200" dirty="0"/>
              <a:t>Besides checking for UCR credentials, inspectors are also looking for signs of possible impairment, human trafficking, and other violations that may not be listed directly on a commercial vehicle inspection form.</a:t>
            </a:r>
          </a:p>
          <a:p>
            <a:pPr>
              <a:buNone/>
            </a:pPr>
            <a:endParaRPr lang="en-US" sz="1200" dirty="0"/>
          </a:p>
          <a:p>
            <a:pPr>
              <a:buNone/>
            </a:pPr>
            <a:r>
              <a:rPr lang="en-US" sz="1200" dirty="0"/>
              <a:t>Carriers who fail to register for UCR often have deeper compliance issues. These can include expired CDLs, hours-of-service violations, drug and alcohol infractions, or serious equipment failures.</a:t>
            </a:r>
          </a:p>
          <a:p>
            <a:pPr>
              <a:buNone/>
            </a:pPr>
            <a:endParaRPr lang="en-US" sz="1200" dirty="0"/>
          </a:p>
          <a:p>
            <a:pPr>
              <a:buNone/>
            </a:pPr>
            <a:r>
              <a:rPr lang="en-US" sz="1200" dirty="0"/>
              <a:t>Data shows that carriers cited for UCR violations are significantly more likely to be placed out of service for other safety reasons. Enforcing UCR isn’t just about ensuring registration, it’s a critical tool for identifying high-risk operators and keeping unsafe carriers off the road.</a:t>
            </a:r>
          </a:p>
          <a:p>
            <a:pPr>
              <a:buNone/>
            </a:pPr>
            <a:endParaRPr lang="en-US" sz="1200" dirty="0"/>
          </a:p>
          <a:p>
            <a:r>
              <a:rPr lang="en-US" sz="1200" dirty="0"/>
              <a:t>This enforcement helps protect the public, support legitimate businesses, and maintain the integrity of our transportation system.</a:t>
            </a:r>
          </a:p>
          <a:p>
            <a:endParaRPr lang="en-US" sz="1200" dirty="0"/>
          </a:p>
          <a:p>
            <a:r>
              <a:rPr lang="en-US" sz="1200" dirty="0"/>
              <a:t>In addition, Enforcement helps decrease fees for the industry. </a:t>
            </a:r>
          </a:p>
          <a:p>
            <a:pPr marL="0" marR="0" lvl="0" indent="0">
              <a:lnSpc>
                <a:spcPct val="107000"/>
              </a:lnSpc>
              <a:spcBef>
                <a:spcPts val="0"/>
              </a:spcBef>
              <a:spcAft>
                <a:spcPts val="0"/>
              </a:spcAft>
              <a:buFont typeface="Symbol" panose="05050102010706020507" pitchFamily="18" charset="2"/>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F478BA0-49EE-4FC5-B776-33BDFC9A2A2C}" type="slidenum">
              <a:rPr lang="en-US" smtClean="0"/>
              <a:t>9</a:t>
            </a:fld>
            <a:endParaRPr lang="en-US"/>
          </a:p>
        </p:txBody>
      </p:sp>
    </p:spTree>
    <p:extLst>
      <p:ext uri="{BB962C8B-B14F-4D97-AF65-F5344CB8AC3E}">
        <p14:creationId xmlns:p14="http://schemas.microsoft.com/office/powerpoint/2010/main" val="130313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descr="A group of semi trucks&#10;&#10;AI-generated content may be incorrect.">
            <a:extLst>
              <a:ext uri="{FF2B5EF4-FFF2-40B4-BE49-F238E27FC236}">
                <a16:creationId xmlns:a16="http://schemas.microsoft.com/office/drawing/2014/main" id="{C1CF34F8-2FE8-2651-F072-C1F6099374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8773"/>
            <a:ext cx="12294571" cy="6915696"/>
          </a:xfrm>
          <a:prstGeom prst="rect">
            <a:avLst/>
          </a:prstGeom>
        </p:spPr>
      </p:pic>
      <p:grpSp>
        <p:nvGrpSpPr>
          <p:cNvPr id="17" name="Group 16">
            <a:extLst>
              <a:ext uri="{FF2B5EF4-FFF2-40B4-BE49-F238E27FC236}">
                <a16:creationId xmlns:a16="http://schemas.microsoft.com/office/drawing/2014/main" id="{83BC89CD-E3A2-4BD9-BC4E-69475CF001D7}"/>
              </a:ext>
            </a:extLst>
          </p:cNvPr>
          <p:cNvGrpSpPr/>
          <p:nvPr userDrawn="1"/>
        </p:nvGrpSpPr>
        <p:grpSpPr>
          <a:xfrm>
            <a:off x="9134103" y="-18773"/>
            <a:ext cx="3160469" cy="6862913"/>
            <a:chOff x="9134103" y="-18773"/>
            <a:chExt cx="3160469" cy="6862913"/>
          </a:xfrm>
        </p:grpSpPr>
        <p:sp>
          <p:nvSpPr>
            <p:cNvPr id="8" name="Freeform: Shape 7">
              <a:extLst>
                <a:ext uri="{FF2B5EF4-FFF2-40B4-BE49-F238E27FC236}">
                  <a16:creationId xmlns:a16="http://schemas.microsoft.com/office/drawing/2014/main" id="{2AF442C8-3BF0-4866-94D9-09FEAD8B072F}"/>
                </a:ext>
              </a:extLst>
            </p:cNvPr>
            <p:cNvSpPr/>
            <p:nvPr userDrawn="1"/>
          </p:nvSpPr>
          <p:spPr>
            <a:xfrm flipH="1" flipV="1">
              <a:off x="9134103" y="-18773"/>
              <a:ext cx="3160468" cy="6862913"/>
            </a:xfrm>
            <a:custGeom>
              <a:avLst/>
              <a:gdLst>
                <a:gd name="connsiteX0" fmla="*/ 1882275 w 3160468"/>
                <a:gd name="connsiteY0" fmla="*/ 6862913 h 6862913"/>
                <a:gd name="connsiteX1" fmla="*/ 1882273 w 3160468"/>
                <a:gd name="connsiteY1" fmla="*/ 6862913 h 6862913"/>
                <a:gd name="connsiteX2" fmla="*/ 0 w 3160468"/>
                <a:gd name="connsiteY2" fmla="*/ 6862913 h 6862913"/>
                <a:gd name="connsiteX3" fmla="*/ 0 w 3160468"/>
                <a:gd name="connsiteY3" fmla="*/ 0 h 6862913"/>
                <a:gd name="connsiteX4" fmla="*/ 3160468 w 3160468"/>
                <a:gd name="connsiteY4" fmla="*/ 0 h 6862913"/>
                <a:gd name="connsiteX5" fmla="*/ 3160468 w 3160468"/>
                <a:gd name="connsiteY5" fmla="*/ 5584720 h 6862913"/>
                <a:gd name="connsiteX6" fmla="*/ 1882275 w 3160468"/>
                <a:gd name="connsiteY6" fmla="*/ 6862913 h 686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60468" h="6862913">
                  <a:moveTo>
                    <a:pt x="1882275" y="6862913"/>
                  </a:moveTo>
                  <a:lnTo>
                    <a:pt x="1882273" y="6862913"/>
                  </a:lnTo>
                  <a:lnTo>
                    <a:pt x="0" y="6862913"/>
                  </a:lnTo>
                  <a:lnTo>
                    <a:pt x="0" y="0"/>
                  </a:lnTo>
                  <a:lnTo>
                    <a:pt x="3160468" y="0"/>
                  </a:lnTo>
                  <a:lnTo>
                    <a:pt x="3160468" y="5584720"/>
                  </a:lnTo>
                  <a:cubicBezTo>
                    <a:pt x="3160468" y="6290647"/>
                    <a:pt x="2588202" y="6862913"/>
                    <a:pt x="1882275" y="6862913"/>
                  </a:cubicBezTo>
                  <a:close/>
                </a:path>
              </a:pathLst>
            </a:custGeom>
            <a:gradFill>
              <a:gsLst>
                <a:gs pos="0">
                  <a:schemeClr val="accent1"/>
                </a:gs>
                <a:gs pos="100000">
                  <a:schemeClr val="accent1">
                    <a:lumMod val="75000"/>
                    <a:alpha val="36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9" name="Freeform: Shape 8">
              <a:extLst>
                <a:ext uri="{FF2B5EF4-FFF2-40B4-BE49-F238E27FC236}">
                  <a16:creationId xmlns:a16="http://schemas.microsoft.com/office/drawing/2014/main" id="{0C27A229-35DA-4D50-B824-34979AAFCF23}"/>
                </a:ext>
              </a:extLst>
            </p:cNvPr>
            <p:cNvSpPr/>
            <p:nvPr userDrawn="1"/>
          </p:nvSpPr>
          <p:spPr>
            <a:xfrm flipH="1" flipV="1">
              <a:off x="9766715" y="-18773"/>
              <a:ext cx="2527857" cy="6862913"/>
            </a:xfrm>
            <a:custGeom>
              <a:avLst/>
              <a:gdLst>
                <a:gd name="connsiteX0" fmla="*/ 1249664 w 2527857"/>
                <a:gd name="connsiteY0" fmla="*/ 6862913 h 6862913"/>
                <a:gd name="connsiteX1" fmla="*/ 1249662 w 2527857"/>
                <a:gd name="connsiteY1" fmla="*/ 6862913 h 6862913"/>
                <a:gd name="connsiteX2" fmla="*/ 0 w 2527857"/>
                <a:gd name="connsiteY2" fmla="*/ 6862913 h 6862913"/>
                <a:gd name="connsiteX3" fmla="*/ 0 w 2527857"/>
                <a:gd name="connsiteY3" fmla="*/ 0 h 6862913"/>
                <a:gd name="connsiteX4" fmla="*/ 2527857 w 2527857"/>
                <a:gd name="connsiteY4" fmla="*/ 0 h 6862913"/>
                <a:gd name="connsiteX5" fmla="*/ 2527857 w 2527857"/>
                <a:gd name="connsiteY5" fmla="*/ 5584720 h 6862913"/>
                <a:gd name="connsiteX6" fmla="*/ 1249664 w 2527857"/>
                <a:gd name="connsiteY6" fmla="*/ 6862913 h 686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7857" h="6862913">
                  <a:moveTo>
                    <a:pt x="1249664" y="6862913"/>
                  </a:moveTo>
                  <a:lnTo>
                    <a:pt x="1249662" y="6862913"/>
                  </a:lnTo>
                  <a:lnTo>
                    <a:pt x="0" y="6862913"/>
                  </a:lnTo>
                  <a:lnTo>
                    <a:pt x="0" y="0"/>
                  </a:lnTo>
                  <a:lnTo>
                    <a:pt x="2527857" y="0"/>
                  </a:lnTo>
                  <a:lnTo>
                    <a:pt x="2527857" y="5584720"/>
                  </a:lnTo>
                  <a:cubicBezTo>
                    <a:pt x="2527857" y="6290647"/>
                    <a:pt x="1955591" y="6862913"/>
                    <a:pt x="1249664" y="6862913"/>
                  </a:cubicBezTo>
                  <a:close/>
                </a:path>
              </a:pathLst>
            </a:custGeom>
            <a:gradFill flip="none" rotWithShape="1">
              <a:gsLst>
                <a:gs pos="0">
                  <a:schemeClr val="accent1">
                    <a:lumMod val="40000"/>
                    <a:lumOff val="60000"/>
                    <a:alpha val="15000"/>
                  </a:schemeClr>
                </a:gs>
                <a:gs pos="100000">
                  <a:schemeClr val="accent1">
                    <a:alpha val="3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0" name="Picture 9">
            <a:extLst>
              <a:ext uri="{FF2B5EF4-FFF2-40B4-BE49-F238E27FC236}">
                <a16:creationId xmlns:a16="http://schemas.microsoft.com/office/drawing/2014/main" id="{3FCEFF7E-15EE-4E7F-95BD-938A3FECF4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58884" y="472041"/>
            <a:ext cx="1558551" cy="1558551"/>
          </a:xfrm>
          <a:prstGeom prst="rect">
            <a:avLst/>
          </a:prstGeom>
        </p:spPr>
      </p:pic>
      <p:sp>
        <p:nvSpPr>
          <p:cNvPr id="12" name="Title 1">
            <a:extLst>
              <a:ext uri="{FF2B5EF4-FFF2-40B4-BE49-F238E27FC236}">
                <a16:creationId xmlns:a16="http://schemas.microsoft.com/office/drawing/2014/main" id="{8BCC5DD9-C554-434A-BA9E-1B776997BD26}"/>
              </a:ext>
            </a:extLst>
          </p:cNvPr>
          <p:cNvSpPr>
            <a:spLocks noGrp="1"/>
          </p:cNvSpPr>
          <p:nvPr>
            <p:ph type="ctrTitle"/>
          </p:nvPr>
        </p:nvSpPr>
        <p:spPr>
          <a:xfrm>
            <a:off x="606574" y="4019523"/>
            <a:ext cx="9144000" cy="1901555"/>
          </a:xfrm>
          <a:effectLst>
            <a:outerShdw blurRad="50800" dist="38100" dir="5400000" algn="t" rotWithShape="0">
              <a:prstClr val="black">
                <a:alpha val="40000"/>
              </a:prstClr>
            </a:outerShdw>
          </a:effectLst>
        </p:spPr>
        <p:txBody>
          <a:bodyPr anchor="ctr">
            <a:normAutofit/>
          </a:bodyPr>
          <a:lstStyle>
            <a:lvl1pPr algn="l">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73598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14EBD526-A76F-4F9C-B5E7-12F9F8C2EEEC}"/>
              </a:ext>
            </a:extLst>
          </p:cNvPr>
          <p:cNvSpPr>
            <a:spLocks noGrp="1"/>
          </p:cNvSpPr>
          <p:nvPr>
            <p:ph type="pic" sz="quarter" idx="13"/>
          </p:nvPr>
        </p:nvSpPr>
        <p:spPr>
          <a:xfrm>
            <a:off x="-2" y="0"/>
            <a:ext cx="6096002" cy="6862913"/>
          </a:xfrm>
          <a:custGeom>
            <a:avLst/>
            <a:gdLst>
              <a:gd name="connsiteX0" fmla="*/ 2 w 6096002"/>
              <a:gd name="connsiteY0" fmla="*/ 0 h 6862913"/>
              <a:gd name="connsiteX1" fmla="*/ 6096002 w 6096002"/>
              <a:gd name="connsiteY1" fmla="*/ 0 h 6862913"/>
              <a:gd name="connsiteX2" fmla="*/ 6096002 w 6096002"/>
              <a:gd name="connsiteY2" fmla="*/ 5584720 h 6862913"/>
              <a:gd name="connsiteX3" fmla="*/ 4817809 w 6096002"/>
              <a:gd name="connsiteY3" fmla="*/ 6862913 h 6862913"/>
              <a:gd name="connsiteX4" fmla="*/ 4817807 w 6096002"/>
              <a:gd name="connsiteY4" fmla="*/ 6862913 h 6862913"/>
              <a:gd name="connsiteX5" fmla="*/ 0 w 6096002"/>
              <a:gd name="connsiteY5" fmla="*/ 6862913 h 6862913"/>
              <a:gd name="connsiteX6" fmla="*/ 0 w 6096002"/>
              <a:gd name="connsiteY6" fmla="*/ 5216009 h 6862913"/>
              <a:gd name="connsiteX7" fmla="*/ 2 w 6096002"/>
              <a:gd name="connsiteY7" fmla="*/ 5216009 h 686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2" h="6862913">
                <a:moveTo>
                  <a:pt x="2" y="0"/>
                </a:moveTo>
                <a:lnTo>
                  <a:pt x="6096002" y="0"/>
                </a:lnTo>
                <a:lnTo>
                  <a:pt x="6096002" y="5584720"/>
                </a:lnTo>
                <a:cubicBezTo>
                  <a:pt x="6096002" y="6290647"/>
                  <a:pt x="5523736" y="6862913"/>
                  <a:pt x="4817809" y="6862913"/>
                </a:cubicBezTo>
                <a:lnTo>
                  <a:pt x="4817807" y="6862913"/>
                </a:lnTo>
                <a:lnTo>
                  <a:pt x="0" y="6862913"/>
                </a:lnTo>
                <a:lnTo>
                  <a:pt x="0" y="5216009"/>
                </a:lnTo>
                <a:lnTo>
                  <a:pt x="2" y="5216009"/>
                </a:lnTo>
                <a:close/>
              </a:path>
            </a:pathLst>
          </a:custGeom>
        </p:spPr>
        <p:txBody>
          <a:bodyPr wrap="square">
            <a:noAutofit/>
          </a:bodyPr>
          <a:lstStyle/>
          <a:p>
            <a:endParaRPr lang="en-US"/>
          </a:p>
        </p:txBody>
      </p:sp>
      <p:sp>
        <p:nvSpPr>
          <p:cNvPr id="2" name="Title 1">
            <a:extLst>
              <a:ext uri="{FF2B5EF4-FFF2-40B4-BE49-F238E27FC236}">
                <a16:creationId xmlns:a16="http://schemas.microsoft.com/office/drawing/2014/main" id="{316EBA2B-E0A9-4C91-9E43-7BB58E22B78A}"/>
              </a:ext>
            </a:extLst>
          </p:cNvPr>
          <p:cNvSpPr>
            <a:spLocks noGrp="1"/>
          </p:cNvSpPr>
          <p:nvPr>
            <p:ph type="title"/>
          </p:nvPr>
        </p:nvSpPr>
        <p:spPr>
          <a:xfrm>
            <a:off x="600501" y="2002631"/>
            <a:ext cx="4826264" cy="2852737"/>
          </a:xfrm>
        </p:spPr>
        <p:txBody>
          <a:bodyPr anchor="ctr">
            <a:normAutofit/>
          </a:bodyPr>
          <a:lstStyle>
            <a:lvl1pPr algn="ct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27C690F7-2123-4554-83B7-A4215020E09C}"/>
              </a:ext>
            </a:extLst>
          </p:cNvPr>
          <p:cNvSpPr>
            <a:spLocks noGrp="1"/>
          </p:cNvSpPr>
          <p:nvPr>
            <p:ph type="body" idx="1"/>
          </p:nvPr>
        </p:nvSpPr>
        <p:spPr>
          <a:xfrm>
            <a:off x="6559826" y="1133061"/>
            <a:ext cx="4787624" cy="495658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8AD84F86-7FC5-41FF-B833-BC488958D980}"/>
              </a:ext>
            </a:extLst>
          </p:cNvPr>
          <p:cNvSpPr>
            <a:spLocks noGrp="1"/>
          </p:cNvSpPr>
          <p:nvPr>
            <p:ph type="sldNum" sz="quarter" idx="12"/>
          </p:nvPr>
        </p:nvSpPr>
        <p:spPr/>
        <p:txBody>
          <a:bodyPr/>
          <a:lstStyle/>
          <a:p>
            <a:fld id="{1336E370-13D2-4396-8436-51E5D0D6775B}" type="slidenum">
              <a:rPr lang="en-US" smtClean="0"/>
              <a:t>‹#›</a:t>
            </a:fld>
            <a:endParaRPr lang="en-US"/>
          </a:p>
        </p:txBody>
      </p:sp>
      <p:sp>
        <p:nvSpPr>
          <p:cNvPr id="8" name="Freeform: Shape 7">
            <a:extLst>
              <a:ext uri="{FF2B5EF4-FFF2-40B4-BE49-F238E27FC236}">
                <a16:creationId xmlns:a16="http://schemas.microsoft.com/office/drawing/2014/main" id="{A0DE3D08-34F8-46E7-A951-29D1824F12FB}"/>
              </a:ext>
            </a:extLst>
          </p:cNvPr>
          <p:cNvSpPr/>
          <p:nvPr userDrawn="1"/>
        </p:nvSpPr>
        <p:spPr>
          <a:xfrm flipH="1" flipV="1">
            <a:off x="11048977" y="571497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3" name="Picture 12">
            <a:extLst>
              <a:ext uri="{FF2B5EF4-FFF2-40B4-BE49-F238E27FC236}">
                <a16:creationId xmlns:a16="http://schemas.microsoft.com/office/drawing/2014/main" id="{8221592D-E6EF-49AA-9E80-0E58780B2B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spTree>
    <p:extLst>
      <p:ext uri="{BB962C8B-B14F-4D97-AF65-F5344CB8AC3E}">
        <p14:creationId xmlns:p14="http://schemas.microsoft.com/office/powerpoint/2010/main" val="3589287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799F7746-3C5D-499F-8ECB-3B23D8C4A801}"/>
              </a:ext>
            </a:extLst>
          </p:cNvPr>
          <p:cNvSpPr/>
          <p:nvPr userDrawn="1"/>
        </p:nvSpPr>
        <p:spPr>
          <a:xfrm>
            <a:off x="-2" y="0"/>
            <a:ext cx="6096002" cy="6862913"/>
          </a:xfrm>
          <a:custGeom>
            <a:avLst/>
            <a:gdLst>
              <a:gd name="connsiteX0" fmla="*/ 2 w 6096002"/>
              <a:gd name="connsiteY0" fmla="*/ 0 h 6862913"/>
              <a:gd name="connsiteX1" fmla="*/ 6096002 w 6096002"/>
              <a:gd name="connsiteY1" fmla="*/ 0 h 6862913"/>
              <a:gd name="connsiteX2" fmla="*/ 6096002 w 6096002"/>
              <a:gd name="connsiteY2" fmla="*/ 5584720 h 6862913"/>
              <a:gd name="connsiteX3" fmla="*/ 4817809 w 6096002"/>
              <a:gd name="connsiteY3" fmla="*/ 6862913 h 6862913"/>
              <a:gd name="connsiteX4" fmla="*/ 4817807 w 6096002"/>
              <a:gd name="connsiteY4" fmla="*/ 6862913 h 6862913"/>
              <a:gd name="connsiteX5" fmla="*/ 4817807 w 6096002"/>
              <a:gd name="connsiteY5" fmla="*/ 6862913 h 6862913"/>
              <a:gd name="connsiteX6" fmla="*/ 0 w 6096002"/>
              <a:gd name="connsiteY6" fmla="*/ 6862913 h 6862913"/>
              <a:gd name="connsiteX7" fmla="*/ 0 w 6096002"/>
              <a:gd name="connsiteY7" fmla="*/ 5216009 h 6862913"/>
              <a:gd name="connsiteX8" fmla="*/ 2 w 6096002"/>
              <a:gd name="connsiteY8" fmla="*/ 5216009 h 686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2" h="6862913">
                <a:moveTo>
                  <a:pt x="2" y="0"/>
                </a:moveTo>
                <a:lnTo>
                  <a:pt x="6096002" y="0"/>
                </a:lnTo>
                <a:lnTo>
                  <a:pt x="6096002" y="5584720"/>
                </a:lnTo>
                <a:cubicBezTo>
                  <a:pt x="6096002" y="6290647"/>
                  <a:pt x="5523736" y="6862913"/>
                  <a:pt x="4817809" y="6862913"/>
                </a:cubicBezTo>
                <a:lnTo>
                  <a:pt x="4817807" y="6862913"/>
                </a:lnTo>
                <a:lnTo>
                  <a:pt x="4817807" y="6862913"/>
                </a:lnTo>
                <a:lnTo>
                  <a:pt x="0" y="6862913"/>
                </a:lnTo>
                <a:lnTo>
                  <a:pt x="0" y="5216009"/>
                </a:lnTo>
                <a:lnTo>
                  <a:pt x="2" y="5216009"/>
                </a:lnTo>
                <a:close/>
              </a:path>
            </a:pathLst>
          </a:custGeom>
          <a:blipFill dpi="0" rotWithShape="1">
            <a:blip r:embed="rId2">
              <a:extLst>
                <a:ext uri="{28A0092B-C50C-407E-A947-70E740481C1C}">
                  <a14:useLocalDpi xmlns:a14="http://schemas.microsoft.com/office/drawing/2010/main" val="0"/>
                </a:ext>
              </a:extLst>
            </a:blip>
            <a:srcRect/>
            <a:stretch>
              <a:fillRect l="-42163" r="-2670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16EBA2B-E0A9-4C91-9E43-7BB58E22B78A}"/>
              </a:ext>
            </a:extLst>
          </p:cNvPr>
          <p:cNvSpPr>
            <a:spLocks noGrp="1"/>
          </p:cNvSpPr>
          <p:nvPr>
            <p:ph type="title"/>
          </p:nvPr>
        </p:nvSpPr>
        <p:spPr>
          <a:xfrm>
            <a:off x="600501" y="2002631"/>
            <a:ext cx="4826264" cy="2852737"/>
          </a:xfrm>
        </p:spPr>
        <p:txBody>
          <a:bodyPr anchor="ctr">
            <a:normAutofit/>
          </a:bodyPr>
          <a:lstStyle>
            <a:lvl1pPr algn="ctr">
              <a:defRPr sz="44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7C690F7-2123-4554-83B7-A4215020E09C}"/>
              </a:ext>
            </a:extLst>
          </p:cNvPr>
          <p:cNvSpPr>
            <a:spLocks noGrp="1"/>
          </p:cNvSpPr>
          <p:nvPr>
            <p:ph type="body" idx="1"/>
          </p:nvPr>
        </p:nvSpPr>
        <p:spPr>
          <a:xfrm>
            <a:off x="6559826" y="1133061"/>
            <a:ext cx="4787624" cy="4956589"/>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8AD84F86-7FC5-41FF-B833-BC488958D980}"/>
              </a:ext>
            </a:extLst>
          </p:cNvPr>
          <p:cNvSpPr>
            <a:spLocks noGrp="1"/>
          </p:cNvSpPr>
          <p:nvPr>
            <p:ph type="sldNum" sz="quarter" idx="12"/>
          </p:nvPr>
        </p:nvSpPr>
        <p:spPr/>
        <p:txBody>
          <a:bodyPr/>
          <a:lstStyle/>
          <a:p>
            <a:fld id="{1336E370-13D2-4396-8436-51E5D0D6775B}" type="slidenum">
              <a:rPr lang="en-US" smtClean="0"/>
              <a:t>‹#›</a:t>
            </a:fld>
            <a:endParaRPr lang="en-US"/>
          </a:p>
        </p:txBody>
      </p:sp>
      <p:sp>
        <p:nvSpPr>
          <p:cNvPr id="8" name="Freeform: Shape 7">
            <a:extLst>
              <a:ext uri="{FF2B5EF4-FFF2-40B4-BE49-F238E27FC236}">
                <a16:creationId xmlns:a16="http://schemas.microsoft.com/office/drawing/2014/main" id="{A0DE3D08-34F8-46E7-A951-29D1824F12FB}"/>
              </a:ext>
            </a:extLst>
          </p:cNvPr>
          <p:cNvSpPr/>
          <p:nvPr userDrawn="1"/>
        </p:nvSpPr>
        <p:spPr>
          <a:xfrm flipH="1" flipV="1">
            <a:off x="11048977" y="571497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3" name="Picture 12">
            <a:extLst>
              <a:ext uri="{FF2B5EF4-FFF2-40B4-BE49-F238E27FC236}">
                <a16:creationId xmlns:a16="http://schemas.microsoft.com/office/drawing/2014/main" id="{8221592D-E6EF-49AA-9E80-0E58780B2B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spTree>
    <p:extLst>
      <p:ext uri="{BB962C8B-B14F-4D97-AF65-F5344CB8AC3E}">
        <p14:creationId xmlns:p14="http://schemas.microsoft.com/office/powerpoint/2010/main" val="2047251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FF987-3964-4D7B-A336-D478DAEE25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B26E7-1622-4BDC-9C6C-1470DAFA51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4118CE-5F1B-4798-AC42-0CDDE11C6A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A7D2D7-D29B-4807-85CE-91A3320DFB5D}"/>
              </a:ext>
            </a:extLst>
          </p:cNvPr>
          <p:cNvSpPr>
            <a:spLocks noGrp="1"/>
          </p:cNvSpPr>
          <p:nvPr>
            <p:ph type="dt" sz="half" idx="10"/>
          </p:nvPr>
        </p:nvSpPr>
        <p:spPr/>
        <p:txBody>
          <a:bodyPr/>
          <a:lstStyle/>
          <a:p>
            <a:fld id="{880FB63F-A5C8-4C4F-AE07-D99EEECD1B59}" type="datetimeFigureOut">
              <a:rPr lang="en-US" smtClean="0"/>
              <a:t>1/28/26</a:t>
            </a:fld>
            <a:endParaRPr lang="en-US"/>
          </a:p>
        </p:txBody>
      </p:sp>
      <p:sp>
        <p:nvSpPr>
          <p:cNvPr id="6" name="Footer Placeholder 5">
            <a:extLst>
              <a:ext uri="{FF2B5EF4-FFF2-40B4-BE49-F238E27FC236}">
                <a16:creationId xmlns:a16="http://schemas.microsoft.com/office/drawing/2014/main" id="{EF5732E1-47E8-479E-BD82-E0C5831090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1AB055-AC12-4474-AD35-057F6492EDE7}"/>
              </a:ext>
            </a:extLst>
          </p:cNvPr>
          <p:cNvSpPr>
            <a:spLocks noGrp="1"/>
          </p:cNvSpPr>
          <p:nvPr>
            <p:ph type="sldNum" sz="quarter" idx="12"/>
          </p:nvPr>
        </p:nvSpPr>
        <p:spPr/>
        <p:txBody>
          <a:bodyPr/>
          <a:lstStyle/>
          <a:p>
            <a:fld id="{1336E370-13D2-4396-8436-51E5D0D6775B}" type="slidenum">
              <a:rPr lang="en-US" smtClean="0"/>
              <a:t>‹#›</a:t>
            </a:fld>
            <a:endParaRPr lang="en-US"/>
          </a:p>
        </p:txBody>
      </p:sp>
    </p:spTree>
    <p:extLst>
      <p:ext uri="{BB962C8B-B14F-4D97-AF65-F5344CB8AC3E}">
        <p14:creationId xmlns:p14="http://schemas.microsoft.com/office/powerpoint/2010/main" val="3046766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F2988-F13B-4B95-BABF-99DE58F90F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BD842C-5978-4BEF-BBBE-BBA6D2EA9F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4E17A1-5D1A-4809-8EDD-7BBF1DD19A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1A0CD2-BAF1-485C-AC60-71E9E2F0EB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25E95A-0B17-4A23-B5AF-2049FB3E35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82689D-6F65-4F3E-9C89-C6E24DCF42A9}"/>
              </a:ext>
            </a:extLst>
          </p:cNvPr>
          <p:cNvSpPr>
            <a:spLocks noGrp="1"/>
          </p:cNvSpPr>
          <p:nvPr>
            <p:ph type="dt" sz="half" idx="10"/>
          </p:nvPr>
        </p:nvSpPr>
        <p:spPr/>
        <p:txBody>
          <a:bodyPr/>
          <a:lstStyle/>
          <a:p>
            <a:fld id="{880FB63F-A5C8-4C4F-AE07-D99EEECD1B59}" type="datetimeFigureOut">
              <a:rPr lang="en-US" smtClean="0"/>
              <a:t>1/28/26</a:t>
            </a:fld>
            <a:endParaRPr lang="en-US"/>
          </a:p>
        </p:txBody>
      </p:sp>
      <p:sp>
        <p:nvSpPr>
          <p:cNvPr id="8" name="Footer Placeholder 7">
            <a:extLst>
              <a:ext uri="{FF2B5EF4-FFF2-40B4-BE49-F238E27FC236}">
                <a16:creationId xmlns:a16="http://schemas.microsoft.com/office/drawing/2014/main" id="{D2B713EE-4EB0-4E15-90A2-90BC294B89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1DD2BD-8353-4838-A456-D22920AA9CEA}"/>
              </a:ext>
            </a:extLst>
          </p:cNvPr>
          <p:cNvSpPr>
            <a:spLocks noGrp="1"/>
          </p:cNvSpPr>
          <p:nvPr>
            <p:ph type="sldNum" sz="quarter" idx="12"/>
          </p:nvPr>
        </p:nvSpPr>
        <p:spPr/>
        <p:txBody>
          <a:bodyPr/>
          <a:lstStyle/>
          <a:p>
            <a:fld id="{1336E370-13D2-4396-8436-51E5D0D6775B}" type="slidenum">
              <a:rPr lang="en-US" smtClean="0"/>
              <a:t>‹#›</a:t>
            </a:fld>
            <a:endParaRPr lang="en-US"/>
          </a:p>
        </p:txBody>
      </p:sp>
    </p:spTree>
    <p:extLst>
      <p:ext uri="{BB962C8B-B14F-4D97-AF65-F5344CB8AC3E}">
        <p14:creationId xmlns:p14="http://schemas.microsoft.com/office/powerpoint/2010/main" val="1371104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65C0C-633E-4796-9F54-A0CFF1FCC1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784A07-D4DA-42F8-A32E-2F584FF3E9EC}"/>
              </a:ext>
            </a:extLst>
          </p:cNvPr>
          <p:cNvSpPr>
            <a:spLocks noGrp="1"/>
          </p:cNvSpPr>
          <p:nvPr>
            <p:ph type="dt" sz="half" idx="10"/>
          </p:nvPr>
        </p:nvSpPr>
        <p:spPr/>
        <p:txBody>
          <a:bodyPr/>
          <a:lstStyle/>
          <a:p>
            <a:fld id="{880FB63F-A5C8-4C4F-AE07-D99EEECD1B59}" type="datetimeFigureOut">
              <a:rPr lang="en-US" smtClean="0"/>
              <a:t>1/28/26</a:t>
            </a:fld>
            <a:endParaRPr lang="en-US"/>
          </a:p>
        </p:txBody>
      </p:sp>
      <p:sp>
        <p:nvSpPr>
          <p:cNvPr id="4" name="Footer Placeholder 3">
            <a:extLst>
              <a:ext uri="{FF2B5EF4-FFF2-40B4-BE49-F238E27FC236}">
                <a16:creationId xmlns:a16="http://schemas.microsoft.com/office/drawing/2014/main" id="{C2AD9398-409E-43BD-A430-C6FBC27EF5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51E42A-5AED-46FB-8CA1-0D4B45370BC8}"/>
              </a:ext>
            </a:extLst>
          </p:cNvPr>
          <p:cNvSpPr>
            <a:spLocks noGrp="1"/>
          </p:cNvSpPr>
          <p:nvPr>
            <p:ph type="sldNum" sz="quarter" idx="12"/>
          </p:nvPr>
        </p:nvSpPr>
        <p:spPr/>
        <p:txBody>
          <a:bodyPr/>
          <a:lstStyle/>
          <a:p>
            <a:fld id="{1336E370-13D2-4396-8436-51E5D0D6775B}" type="slidenum">
              <a:rPr lang="en-US" smtClean="0"/>
              <a:t>‹#›</a:t>
            </a:fld>
            <a:endParaRPr lang="en-US"/>
          </a:p>
        </p:txBody>
      </p:sp>
    </p:spTree>
    <p:extLst>
      <p:ext uri="{BB962C8B-B14F-4D97-AF65-F5344CB8AC3E}">
        <p14:creationId xmlns:p14="http://schemas.microsoft.com/office/powerpoint/2010/main" val="325509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6A167B-4104-4045-93A0-1E05EF249701}"/>
              </a:ext>
            </a:extLst>
          </p:cNvPr>
          <p:cNvSpPr>
            <a:spLocks noGrp="1"/>
          </p:cNvSpPr>
          <p:nvPr>
            <p:ph type="dt" sz="half" idx="10"/>
          </p:nvPr>
        </p:nvSpPr>
        <p:spPr/>
        <p:txBody>
          <a:bodyPr/>
          <a:lstStyle/>
          <a:p>
            <a:fld id="{880FB63F-A5C8-4C4F-AE07-D99EEECD1B59}" type="datetimeFigureOut">
              <a:rPr lang="en-US" smtClean="0"/>
              <a:t>1/28/26</a:t>
            </a:fld>
            <a:endParaRPr lang="en-US"/>
          </a:p>
        </p:txBody>
      </p:sp>
      <p:sp>
        <p:nvSpPr>
          <p:cNvPr id="3" name="Footer Placeholder 2">
            <a:extLst>
              <a:ext uri="{FF2B5EF4-FFF2-40B4-BE49-F238E27FC236}">
                <a16:creationId xmlns:a16="http://schemas.microsoft.com/office/drawing/2014/main" id="{9754AC0A-65AB-49DF-B158-3DB27544FE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F848A-7DC4-4556-AC4C-036558D745FB}"/>
              </a:ext>
            </a:extLst>
          </p:cNvPr>
          <p:cNvSpPr>
            <a:spLocks noGrp="1"/>
          </p:cNvSpPr>
          <p:nvPr>
            <p:ph type="sldNum" sz="quarter" idx="12"/>
          </p:nvPr>
        </p:nvSpPr>
        <p:spPr/>
        <p:txBody>
          <a:bodyPr/>
          <a:lstStyle/>
          <a:p>
            <a:fld id="{1336E370-13D2-4396-8436-51E5D0D6775B}" type="slidenum">
              <a:rPr lang="en-US" smtClean="0"/>
              <a:t>‹#›</a:t>
            </a:fld>
            <a:endParaRPr lang="en-US"/>
          </a:p>
        </p:txBody>
      </p:sp>
    </p:spTree>
    <p:extLst>
      <p:ext uri="{BB962C8B-B14F-4D97-AF65-F5344CB8AC3E}">
        <p14:creationId xmlns:p14="http://schemas.microsoft.com/office/powerpoint/2010/main" val="1505097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640E9-3F69-42F3-BD2E-98AA040A08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41A1D6-1689-4B05-9921-5946C853FC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C6CB42-9EE1-4817-B31A-12D18BCDB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4236F5-ADFB-4B2E-BDD7-64ECBA786D92}"/>
              </a:ext>
            </a:extLst>
          </p:cNvPr>
          <p:cNvSpPr>
            <a:spLocks noGrp="1"/>
          </p:cNvSpPr>
          <p:nvPr>
            <p:ph type="dt" sz="half" idx="10"/>
          </p:nvPr>
        </p:nvSpPr>
        <p:spPr/>
        <p:txBody>
          <a:bodyPr/>
          <a:lstStyle/>
          <a:p>
            <a:fld id="{880FB63F-A5C8-4C4F-AE07-D99EEECD1B59}" type="datetimeFigureOut">
              <a:rPr lang="en-US" smtClean="0"/>
              <a:t>1/28/26</a:t>
            </a:fld>
            <a:endParaRPr lang="en-US"/>
          </a:p>
        </p:txBody>
      </p:sp>
      <p:sp>
        <p:nvSpPr>
          <p:cNvPr id="6" name="Footer Placeholder 5">
            <a:extLst>
              <a:ext uri="{FF2B5EF4-FFF2-40B4-BE49-F238E27FC236}">
                <a16:creationId xmlns:a16="http://schemas.microsoft.com/office/drawing/2014/main" id="{1EEA432A-213A-4176-B778-BB8C38D8CA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977D40-3EE3-4FAF-91B7-EECE00B562D5}"/>
              </a:ext>
            </a:extLst>
          </p:cNvPr>
          <p:cNvSpPr>
            <a:spLocks noGrp="1"/>
          </p:cNvSpPr>
          <p:nvPr>
            <p:ph type="sldNum" sz="quarter" idx="12"/>
          </p:nvPr>
        </p:nvSpPr>
        <p:spPr/>
        <p:txBody>
          <a:bodyPr/>
          <a:lstStyle/>
          <a:p>
            <a:fld id="{1336E370-13D2-4396-8436-51E5D0D6775B}" type="slidenum">
              <a:rPr lang="en-US" smtClean="0"/>
              <a:t>‹#›</a:t>
            </a:fld>
            <a:endParaRPr lang="en-US"/>
          </a:p>
        </p:txBody>
      </p:sp>
    </p:spTree>
    <p:extLst>
      <p:ext uri="{BB962C8B-B14F-4D97-AF65-F5344CB8AC3E}">
        <p14:creationId xmlns:p14="http://schemas.microsoft.com/office/powerpoint/2010/main" val="2930146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0EA85-B0DE-4CFE-8AA0-E61E0935A5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A3DAD0-6915-4F69-9BBE-EC9F1845C5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7DD316-3641-47BB-8BAA-FBABFD68C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82896C-BBCE-4960-A1CC-7DF44C864C66}"/>
              </a:ext>
            </a:extLst>
          </p:cNvPr>
          <p:cNvSpPr>
            <a:spLocks noGrp="1"/>
          </p:cNvSpPr>
          <p:nvPr>
            <p:ph type="dt" sz="half" idx="10"/>
          </p:nvPr>
        </p:nvSpPr>
        <p:spPr/>
        <p:txBody>
          <a:bodyPr/>
          <a:lstStyle/>
          <a:p>
            <a:fld id="{880FB63F-A5C8-4C4F-AE07-D99EEECD1B59}" type="datetimeFigureOut">
              <a:rPr lang="en-US" smtClean="0"/>
              <a:t>1/28/26</a:t>
            </a:fld>
            <a:endParaRPr lang="en-US"/>
          </a:p>
        </p:txBody>
      </p:sp>
      <p:sp>
        <p:nvSpPr>
          <p:cNvPr id="6" name="Footer Placeholder 5">
            <a:extLst>
              <a:ext uri="{FF2B5EF4-FFF2-40B4-BE49-F238E27FC236}">
                <a16:creationId xmlns:a16="http://schemas.microsoft.com/office/drawing/2014/main" id="{6585E200-3D97-4A76-8A7B-89E9A61EA8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128A0-D7DB-469B-ABBF-BB38E7625663}"/>
              </a:ext>
            </a:extLst>
          </p:cNvPr>
          <p:cNvSpPr>
            <a:spLocks noGrp="1"/>
          </p:cNvSpPr>
          <p:nvPr>
            <p:ph type="sldNum" sz="quarter" idx="12"/>
          </p:nvPr>
        </p:nvSpPr>
        <p:spPr/>
        <p:txBody>
          <a:bodyPr/>
          <a:lstStyle/>
          <a:p>
            <a:fld id="{1336E370-13D2-4396-8436-51E5D0D6775B}" type="slidenum">
              <a:rPr lang="en-US" smtClean="0"/>
              <a:t>‹#›</a:t>
            </a:fld>
            <a:endParaRPr lang="en-US"/>
          </a:p>
        </p:txBody>
      </p:sp>
    </p:spTree>
    <p:extLst>
      <p:ext uri="{BB962C8B-B14F-4D97-AF65-F5344CB8AC3E}">
        <p14:creationId xmlns:p14="http://schemas.microsoft.com/office/powerpoint/2010/main" val="3169216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2ACDE-F068-4027-8FF2-04332837FEEA}"/>
              </a:ext>
            </a:extLst>
          </p:cNvPr>
          <p:cNvSpPr>
            <a:spLocks noGrp="1"/>
          </p:cNvSpPr>
          <p:nvPr>
            <p:ph type="dt" sz="half" idx="10"/>
          </p:nvPr>
        </p:nvSpPr>
        <p:spPr/>
        <p:txBody>
          <a:bodyPr/>
          <a:lstStyle/>
          <a:p>
            <a:fld id="{880FB63F-A5C8-4C4F-AE07-D99EEECD1B59}" type="datetimeFigureOut">
              <a:rPr lang="en-US" smtClean="0"/>
              <a:t>1/28/26</a:t>
            </a:fld>
            <a:endParaRPr lang="en-US"/>
          </a:p>
        </p:txBody>
      </p:sp>
      <p:sp>
        <p:nvSpPr>
          <p:cNvPr id="5" name="Footer Placeholder 4">
            <a:extLst>
              <a:ext uri="{FF2B5EF4-FFF2-40B4-BE49-F238E27FC236}">
                <a16:creationId xmlns:a16="http://schemas.microsoft.com/office/drawing/2014/main" id="{711184BE-E548-41D9-A1D9-48C5A31A4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p:txBody>
          <a:bodyPr/>
          <a:lstStyle/>
          <a:p>
            <a:fld id="{1336E370-13D2-4396-8436-51E5D0D6775B}" type="slidenum">
              <a:rPr lang="en-US" smtClean="0"/>
              <a:t>‹#›</a:t>
            </a:fld>
            <a:endParaRPr lang="en-US"/>
          </a:p>
        </p:txBody>
      </p:sp>
    </p:spTree>
    <p:extLst>
      <p:ext uri="{BB962C8B-B14F-4D97-AF65-F5344CB8AC3E}">
        <p14:creationId xmlns:p14="http://schemas.microsoft.com/office/powerpoint/2010/main" val="1976556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9F3B769-B5AF-41DD-9C3E-49AAFC90AC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a:xfrm>
            <a:off x="600364" y="365125"/>
            <a:ext cx="10753436" cy="1325563"/>
          </a:xfrm>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a:xfrm>
            <a:off x="600364" y="1825625"/>
            <a:ext cx="1075343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E2ACDE-F068-4027-8FF2-04332837FEEA}"/>
              </a:ext>
            </a:extLst>
          </p:cNvPr>
          <p:cNvSpPr>
            <a:spLocks noGrp="1"/>
          </p:cNvSpPr>
          <p:nvPr>
            <p:ph type="dt" sz="half" idx="10"/>
          </p:nvPr>
        </p:nvSpPr>
        <p:spPr>
          <a:xfrm>
            <a:off x="600364" y="6356350"/>
            <a:ext cx="2981036" cy="365125"/>
          </a:xfrm>
        </p:spPr>
        <p:txBody>
          <a:bodyPr/>
          <a:lstStyle/>
          <a:p>
            <a:fld id="{880FB63F-A5C8-4C4F-AE07-D99EEECD1B59}" type="datetimeFigureOut">
              <a:rPr lang="en-US" smtClean="0"/>
              <a:t>1/28/26</a:t>
            </a:fld>
            <a:endParaRPr lang="en-US" dirty="0"/>
          </a:p>
        </p:txBody>
      </p:sp>
      <p:sp>
        <p:nvSpPr>
          <p:cNvPr id="5" name="Footer Placeholder 4">
            <a:extLst>
              <a:ext uri="{FF2B5EF4-FFF2-40B4-BE49-F238E27FC236}">
                <a16:creationId xmlns:a16="http://schemas.microsoft.com/office/drawing/2014/main" id="{711184BE-E548-41D9-A1D9-48C5A31A4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a:xfrm>
            <a:off x="8610599" y="6356350"/>
            <a:ext cx="3211945" cy="365125"/>
          </a:xfrm>
        </p:spPr>
        <p:txBody>
          <a:bodyPr/>
          <a:lstStyle/>
          <a:p>
            <a:fld id="{1336E370-13D2-4396-8436-51E5D0D6775B}" type="slidenum">
              <a:rPr lang="en-US" smtClean="0"/>
              <a:t>‹#›</a:t>
            </a:fld>
            <a:endParaRPr lang="en-US" dirty="0"/>
          </a:p>
        </p:txBody>
      </p:sp>
      <p:sp>
        <p:nvSpPr>
          <p:cNvPr id="11" name="Freeform: Shape 10">
            <a:extLst>
              <a:ext uri="{FF2B5EF4-FFF2-40B4-BE49-F238E27FC236}">
                <a16:creationId xmlns:a16="http://schemas.microsoft.com/office/drawing/2014/main" id="{B3DBB8B7-3998-4930-BF8D-BE598F2BEA62}"/>
              </a:ext>
            </a:extLst>
          </p:cNvPr>
          <p:cNvSpPr/>
          <p:nvPr userDrawn="1"/>
        </p:nvSpPr>
        <p:spPr>
          <a:xfrm flipH="1" flipV="1">
            <a:off x="11048977" y="571497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01204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71EF428-EDE5-43C1-B48D-6753265DF923}"/>
              </a:ext>
            </a:extLst>
          </p:cNvPr>
          <p:cNvSpPr/>
          <p:nvPr userDrawn="1"/>
        </p:nvSpPr>
        <p:spPr>
          <a:xfrm>
            <a:off x="0" y="2743288"/>
            <a:ext cx="12192000" cy="4114712"/>
          </a:xfrm>
          <a:custGeom>
            <a:avLst/>
            <a:gdLst>
              <a:gd name="connsiteX0" fmla="*/ 0 w 12192000"/>
              <a:gd name="connsiteY0" fmla="*/ 0 h 4114712"/>
              <a:gd name="connsiteX1" fmla="*/ 6912077 w 12192000"/>
              <a:gd name="connsiteY1" fmla="*/ 0 h 4114712"/>
              <a:gd name="connsiteX2" fmla="*/ 10913806 w 12192000"/>
              <a:gd name="connsiteY2" fmla="*/ 0 h 4114712"/>
              <a:gd name="connsiteX3" fmla="*/ 12192000 w 12192000"/>
              <a:gd name="connsiteY3" fmla="*/ 1278193 h 4114712"/>
              <a:gd name="connsiteX4" fmla="*/ 12192000 w 12192000"/>
              <a:gd name="connsiteY4" fmla="*/ 1278195 h 4114712"/>
              <a:gd name="connsiteX5" fmla="*/ 12192000 w 12192000"/>
              <a:gd name="connsiteY5" fmla="*/ 2438312 h 4114712"/>
              <a:gd name="connsiteX6" fmla="*/ 12192000 w 12192000"/>
              <a:gd name="connsiteY6" fmla="*/ 3429000 h 4114712"/>
              <a:gd name="connsiteX7" fmla="*/ 12192000 w 12192000"/>
              <a:gd name="connsiteY7" fmla="*/ 4114712 h 4114712"/>
              <a:gd name="connsiteX8" fmla="*/ 0 w 12192000"/>
              <a:gd name="connsiteY8" fmla="*/ 4114712 h 4114712"/>
              <a:gd name="connsiteX9" fmla="*/ 0 w 12192000"/>
              <a:gd name="connsiteY9" fmla="*/ 3429000 h 4114712"/>
              <a:gd name="connsiteX10" fmla="*/ 0 w 12192000"/>
              <a:gd name="connsiteY10" fmla="*/ 2438312 h 411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114712">
                <a:moveTo>
                  <a:pt x="0" y="0"/>
                </a:moveTo>
                <a:lnTo>
                  <a:pt x="6912077" y="0"/>
                </a:lnTo>
                <a:lnTo>
                  <a:pt x="10913806" y="0"/>
                </a:lnTo>
                <a:cubicBezTo>
                  <a:pt x="11619734" y="0"/>
                  <a:pt x="12192000" y="572266"/>
                  <a:pt x="12192000" y="1278193"/>
                </a:cubicBezTo>
                <a:lnTo>
                  <a:pt x="12192000" y="1278195"/>
                </a:lnTo>
                <a:lnTo>
                  <a:pt x="12192000" y="2438312"/>
                </a:lnTo>
                <a:lnTo>
                  <a:pt x="12192000" y="3429000"/>
                </a:lnTo>
                <a:lnTo>
                  <a:pt x="12192000" y="4114712"/>
                </a:lnTo>
                <a:lnTo>
                  <a:pt x="0" y="4114712"/>
                </a:lnTo>
                <a:lnTo>
                  <a:pt x="0" y="3429000"/>
                </a:lnTo>
                <a:lnTo>
                  <a:pt x="0" y="2438312"/>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Picture 8">
            <a:extLst>
              <a:ext uri="{FF2B5EF4-FFF2-40B4-BE49-F238E27FC236}">
                <a16:creationId xmlns:a16="http://schemas.microsoft.com/office/drawing/2014/main" id="{A9F3B769-B5AF-41DD-9C3E-49AAFC90AC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a:xfrm>
            <a:off x="600364" y="365125"/>
            <a:ext cx="10753436" cy="1325563"/>
          </a:xfrm>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a:xfrm>
            <a:off x="600364" y="1825625"/>
            <a:ext cx="1075343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E2ACDE-F068-4027-8FF2-04332837FEEA}"/>
              </a:ext>
            </a:extLst>
          </p:cNvPr>
          <p:cNvSpPr>
            <a:spLocks noGrp="1"/>
          </p:cNvSpPr>
          <p:nvPr>
            <p:ph type="dt" sz="half" idx="10"/>
          </p:nvPr>
        </p:nvSpPr>
        <p:spPr>
          <a:xfrm>
            <a:off x="600364" y="6356350"/>
            <a:ext cx="2981036" cy="365125"/>
          </a:xfrm>
        </p:spPr>
        <p:txBody>
          <a:bodyPr/>
          <a:lstStyle/>
          <a:p>
            <a:fld id="{880FB63F-A5C8-4C4F-AE07-D99EEECD1B59}" type="datetimeFigureOut">
              <a:rPr lang="en-US" smtClean="0"/>
              <a:t>1/28/26</a:t>
            </a:fld>
            <a:endParaRPr lang="en-US" dirty="0"/>
          </a:p>
        </p:txBody>
      </p:sp>
      <p:sp>
        <p:nvSpPr>
          <p:cNvPr id="5" name="Footer Placeholder 4">
            <a:extLst>
              <a:ext uri="{FF2B5EF4-FFF2-40B4-BE49-F238E27FC236}">
                <a16:creationId xmlns:a16="http://schemas.microsoft.com/office/drawing/2014/main" id="{711184BE-E548-41D9-A1D9-48C5A31A4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a:xfrm>
            <a:off x="8610599" y="6356350"/>
            <a:ext cx="3211945" cy="365125"/>
          </a:xfrm>
        </p:spPr>
        <p:txBody>
          <a:bodyPr/>
          <a:lstStyle/>
          <a:p>
            <a:fld id="{1336E370-13D2-4396-8436-51E5D0D6775B}" type="slidenum">
              <a:rPr lang="en-US" smtClean="0"/>
              <a:t>‹#›</a:t>
            </a:fld>
            <a:endParaRPr lang="en-US" dirty="0"/>
          </a:p>
        </p:txBody>
      </p:sp>
      <p:sp>
        <p:nvSpPr>
          <p:cNvPr id="11" name="Freeform: Shape 10">
            <a:extLst>
              <a:ext uri="{FF2B5EF4-FFF2-40B4-BE49-F238E27FC236}">
                <a16:creationId xmlns:a16="http://schemas.microsoft.com/office/drawing/2014/main" id="{B3DBB8B7-3998-4930-BF8D-BE598F2BEA62}"/>
              </a:ext>
            </a:extLst>
          </p:cNvPr>
          <p:cNvSpPr/>
          <p:nvPr userDrawn="1"/>
        </p:nvSpPr>
        <p:spPr>
          <a:xfrm flipH="1" flipV="1">
            <a:off x="11048977" y="571497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540828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646A0E7-3A5D-4500-BC14-22B8CED95A4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0904" r="154" b="28060"/>
          <a:stretch/>
        </p:blipFill>
        <p:spPr>
          <a:xfrm>
            <a:off x="0" y="1"/>
            <a:ext cx="11088102" cy="3038167"/>
          </a:xfrm>
          <a:custGeom>
            <a:avLst/>
            <a:gdLst>
              <a:gd name="connsiteX0" fmla="*/ 0 w 11088102"/>
              <a:gd name="connsiteY0" fmla="*/ 0 h 3038167"/>
              <a:gd name="connsiteX1" fmla="*/ 4846577 w 11088102"/>
              <a:gd name="connsiteY1" fmla="*/ 0 h 3038167"/>
              <a:gd name="connsiteX2" fmla="*/ 11088102 w 11088102"/>
              <a:gd name="connsiteY2" fmla="*/ 0 h 3038167"/>
              <a:gd name="connsiteX3" fmla="*/ 11088102 w 11088102"/>
              <a:gd name="connsiteY3" fmla="*/ 1905659 h 3038167"/>
              <a:gd name="connsiteX4" fmla="*/ 11088102 w 11088102"/>
              <a:gd name="connsiteY4" fmla="*/ 1905661 h 3038167"/>
              <a:gd name="connsiteX5" fmla="*/ 9925639 w 11088102"/>
              <a:gd name="connsiteY5" fmla="*/ 3038167 h 3038167"/>
              <a:gd name="connsiteX6" fmla="*/ 6286238 w 11088102"/>
              <a:gd name="connsiteY6" fmla="*/ 3038167 h 3038167"/>
              <a:gd name="connsiteX7" fmla="*/ 0 w 11088102"/>
              <a:gd name="connsiteY7" fmla="*/ 3038167 h 30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88102" h="3038167">
                <a:moveTo>
                  <a:pt x="0" y="0"/>
                </a:moveTo>
                <a:lnTo>
                  <a:pt x="4846577" y="0"/>
                </a:lnTo>
                <a:lnTo>
                  <a:pt x="11088102" y="0"/>
                </a:lnTo>
                <a:lnTo>
                  <a:pt x="11088102" y="1905659"/>
                </a:lnTo>
                <a:lnTo>
                  <a:pt x="11088102" y="1905661"/>
                </a:lnTo>
                <a:cubicBezTo>
                  <a:pt x="11088102" y="2531127"/>
                  <a:pt x="10567651" y="3038167"/>
                  <a:pt x="9925639" y="3038167"/>
                </a:cubicBezTo>
                <a:lnTo>
                  <a:pt x="6286238" y="3038167"/>
                </a:lnTo>
                <a:lnTo>
                  <a:pt x="0" y="3038167"/>
                </a:lnTo>
                <a:close/>
              </a:path>
            </a:pathLst>
          </a:custGeom>
        </p:spPr>
      </p:pic>
      <p:pic>
        <p:nvPicPr>
          <p:cNvPr id="9" name="Picture 8">
            <a:extLst>
              <a:ext uri="{FF2B5EF4-FFF2-40B4-BE49-F238E27FC236}">
                <a16:creationId xmlns:a16="http://schemas.microsoft.com/office/drawing/2014/main" id="{A9F3B769-B5AF-41DD-9C3E-49AAFC90AC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a:xfrm>
            <a:off x="600364" y="365125"/>
            <a:ext cx="10753436" cy="2368243"/>
          </a:xfrm>
        </p:spPr>
        <p:txBody>
          <a:bodyPr anchor="t"/>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a:xfrm>
            <a:off x="600364" y="3038167"/>
            <a:ext cx="10753436" cy="31387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E2ACDE-F068-4027-8FF2-04332837FEEA}"/>
              </a:ext>
            </a:extLst>
          </p:cNvPr>
          <p:cNvSpPr>
            <a:spLocks noGrp="1"/>
          </p:cNvSpPr>
          <p:nvPr>
            <p:ph type="dt" sz="half" idx="10"/>
          </p:nvPr>
        </p:nvSpPr>
        <p:spPr>
          <a:xfrm>
            <a:off x="600364" y="6356350"/>
            <a:ext cx="2981036" cy="365125"/>
          </a:xfrm>
        </p:spPr>
        <p:txBody>
          <a:bodyPr/>
          <a:lstStyle/>
          <a:p>
            <a:fld id="{880FB63F-A5C8-4C4F-AE07-D99EEECD1B59}" type="datetimeFigureOut">
              <a:rPr lang="en-US" smtClean="0"/>
              <a:t>1/28/26</a:t>
            </a:fld>
            <a:endParaRPr lang="en-US" dirty="0"/>
          </a:p>
        </p:txBody>
      </p:sp>
      <p:sp>
        <p:nvSpPr>
          <p:cNvPr id="5" name="Footer Placeholder 4">
            <a:extLst>
              <a:ext uri="{FF2B5EF4-FFF2-40B4-BE49-F238E27FC236}">
                <a16:creationId xmlns:a16="http://schemas.microsoft.com/office/drawing/2014/main" id="{711184BE-E548-41D9-A1D9-48C5A31A4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a:xfrm>
            <a:off x="8610599" y="6356350"/>
            <a:ext cx="3211945" cy="365125"/>
          </a:xfrm>
        </p:spPr>
        <p:txBody>
          <a:bodyPr/>
          <a:lstStyle/>
          <a:p>
            <a:fld id="{1336E370-13D2-4396-8436-51E5D0D6775B}" type="slidenum">
              <a:rPr lang="en-US" smtClean="0"/>
              <a:t>‹#›</a:t>
            </a:fld>
            <a:endParaRPr lang="en-US" dirty="0"/>
          </a:p>
        </p:txBody>
      </p:sp>
      <p:sp>
        <p:nvSpPr>
          <p:cNvPr id="11" name="Freeform: Shape 10">
            <a:extLst>
              <a:ext uri="{FF2B5EF4-FFF2-40B4-BE49-F238E27FC236}">
                <a16:creationId xmlns:a16="http://schemas.microsoft.com/office/drawing/2014/main" id="{B3DBB8B7-3998-4930-BF8D-BE598F2BEA62}"/>
              </a:ext>
            </a:extLst>
          </p:cNvPr>
          <p:cNvSpPr/>
          <p:nvPr userDrawn="1"/>
        </p:nvSpPr>
        <p:spPr>
          <a:xfrm flipH="1" flipV="1">
            <a:off x="11048977" y="571497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903101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a:xfrm>
            <a:off x="600364" y="365125"/>
            <a:ext cx="6873862" cy="1325563"/>
          </a:xfrm>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a:xfrm>
            <a:off x="600364" y="1825625"/>
            <a:ext cx="6873862"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a:xfrm>
            <a:off x="8610599" y="6356350"/>
            <a:ext cx="3211945" cy="365125"/>
          </a:xfrm>
        </p:spPr>
        <p:txBody>
          <a:bodyPr/>
          <a:lstStyle/>
          <a:p>
            <a:fld id="{1336E370-13D2-4396-8436-51E5D0D6775B}" type="slidenum">
              <a:rPr lang="en-US" smtClean="0"/>
              <a:t>‹#›</a:t>
            </a:fld>
            <a:endParaRPr lang="en-US" dirty="0"/>
          </a:p>
        </p:txBody>
      </p:sp>
      <p:sp>
        <p:nvSpPr>
          <p:cNvPr id="11" name="Freeform: Shape 10">
            <a:extLst>
              <a:ext uri="{FF2B5EF4-FFF2-40B4-BE49-F238E27FC236}">
                <a16:creationId xmlns:a16="http://schemas.microsoft.com/office/drawing/2014/main" id="{B3DBB8B7-3998-4930-BF8D-BE598F2BEA62}"/>
              </a:ext>
            </a:extLst>
          </p:cNvPr>
          <p:cNvSpPr/>
          <p:nvPr userDrawn="1"/>
        </p:nvSpPr>
        <p:spPr>
          <a:xfrm>
            <a:off x="0" y="-334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Picture Placeholder 11">
            <a:extLst>
              <a:ext uri="{FF2B5EF4-FFF2-40B4-BE49-F238E27FC236}">
                <a16:creationId xmlns:a16="http://schemas.microsoft.com/office/drawing/2014/main" id="{55809AA1-F9B8-4F46-B1C7-B08D927D2640}"/>
              </a:ext>
            </a:extLst>
          </p:cNvPr>
          <p:cNvSpPr>
            <a:spLocks noGrp="1"/>
          </p:cNvSpPr>
          <p:nvPr>
            <p:ph type="pic" idx="13"/>
          </p:nvPr>
        </p:nvSpPr>
        <p:spPr>
          <a:xfrm>
            <a:off x="7924801" y="0"/>
            <a:ext cx="4267199" cy="6862913"/>
          </a:xfrm>
          <a:custGeom>
            <a:avLst/>
            <a:gdLst>
              <a:gd name="connsiteX0" fmla="*/ 1278193 w 4267199"/>
              <a:gd name="connsiteY0" fmla="*/ 0 h 6862913"/>
              <a:gd name="connsiteX1" fmla="*/ 1278195 w 4267199"/>
              <a:gd name="connsiteY1" fmla="*/ 0 h 6862913"/>
              <a:gd name="connsiteX2" fmla="*/ 4267199 w 4267199"/>
              <a:gd name="connsiteY2" fmla="*/ 0 h 6862913"/>
              <a:gd name="connsiteX3" fmla="*/ 4267199 w 4267199"/>
              <a:gd name="connsiteY3" fmla="*/ 1278193 h 6862913"/>
              <a:gd name="connsiteX4" fmla="*/ 4267199 w 4267199"/>
              <a:gd name="connsiteY4" fmla="*/ 1646904 h 6862913"/>
              <a:gd name="connsiteX5" fmla="*/ 4267199 w 4267199"/>
              <a:gd name="connsiteY5" fmla="*/ 6862913 h 6862913"/>
              <a:gd name="connsiteX6" fmla="*/ 0 w 4267199"/>
              <a:gd name="connsiteY6" fmla="*/ 6862913 h 6862913"/>
              <a:gd name="connsiteX7" fmla="*/ 0 w 4267199"/>
              <a:gd name="connsiteY7" fmla="*/ 1278193 h 6862913"/>
              <a:gd name="connsiteX8" fmla="*/ 1278193 w 4267199"/>
              <a:gd name="connsiteY8" fmla="*/ 0 h 686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67199" h="6862913">
                <a:moveTo>
                  <a:pt x="1278193" y="0"/>
                </a:moveTo>
                <a:lnTo>
                  <a:pt x="1278195" y="0"/>
                </a:lnTo>
                <a:lnTo>
                  <a:pt x="4267199" y="0"/>
                </a:lnTo>
                <a:lnTo>
                  <a:pt x="4267199" y="1278193"/>
                </a:lnTo>
                <a:lnTo>
                  <a:pt x="4267199" y="1646904"/>
                </a:lnTo>
                <a:lnTo>
                  <a:pt x="4267199" y="6862913"/>
                </a:lnTo>
                <a:lnTo>
                  <a:pt x="0" y="6862913"/>
                </a:lnTo>
                <a:lnTo>
                  <a:pt x="0" y="1278193"/>
                </a:lnTo>
                <a:cubicBezTo>
                  <a:pt x="0" y="572266"/>
                  <a:pt x="572266" y="0"/>
                  <a:pt x="1278193" y="0"/>
                </a:cubicBez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634796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a:xfrm>
            <a:off x="600364" y="365125"/>
            <a:ext cx="5045062" cy="1325563"/>
          </a:xfrm>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a:xfrm>
            <a:off x="600364" y="1825625"/>
            <a:ext cx="5045062"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a:xfrm>
            <a:off x="8610599" y="6356350"/>
            <a:ext cx="3211945" cy="365125"/>
          </a:xfrm>
        </p:spPr>
        <p:txBody>
          <a:bodyPr/>
          <a:lstStyle/>
          <a:p>
            <a:fld id="{1336E370-13D2-4396-8436-51E5D0D6775B}" type="slidenum">
              <a:rPr lang="en-US" smtClean="0"/>
              <a:t>‹#›</a:t>
            </a:fld>
            <a:endParaRPr lang="en-US" dirty="0"/>
          </a:p>
        </p:txBody>
      </p:sp>
      <p:sp>
        <p:nvSpPr>
          <p:cNvPr id="11" name="Freeform: Shape 10">
            <a:extLst>
              <a:ext uri="{FF2B5EF4-FFF2-40B4-BE49-F238E27FC236}">
                <a16:creationId xmlns:a16="http://schemas.microsoft.com/office/drawing/2014/main" id="{B3DBB8B7-3998-4930-BF8D-BE598F2BEA62}"/>
              </a:ext>
            </a:extLst>
          </p:cNvPr>
          <p:cNvSpPr/>
          <p:nvPr userDrawn="1"/>
        </p:nvSpPr>
        <p:spPr>
          <a:xfrm>
            <a:off x="0" y="-334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Picture Placeholder 7">
            <a:extLst>
              <a:ext uri="{FF2B5EF4-FFF2-40B4-BE49-F238E27FC236}">
                <a16:creationId xmlns:a16="http://schemas.microsoft.com/office/drawing/2014/main" id="{B7E9401A-96D2-4936-A7FE-4CB22F36DF0B}"/>
              </a:ext>
            </a:extLst>
          </p:cNvPr>
          <p:cNvSpPr>
            <a:spLocks noGrp="1"/>
          </p:cNvSpPr>
          <p:nvPr>
            <p:ph type="pic" idx="13"/>
          </p:nvPr>
        </p:nvSpPr>
        <p:spPr>
          <a:xfrm>
            <a:off x="6095999" y="-4914"/>
            <a:ext cx="6096000" cy="6867826"/>
          </a:xfrm>
          <a:custGeom>
            <a:avLst/>
            <a:gdLst>
              <a:gd name="connsiteX0" fmla="*/ 1828801 w 6096000"/>
              <a:gd name="connsiteY0" fmla="*/ 0 h 6867826"/>
              <a:gd name="connsiteX1" fmla="*/ 6096000 w 6096000"/>
              <a:gd name="connsiteY1" fmla="*/ 0 h 6867826"/>
              <a:gd name="connsiteX2" fmla="*/ 6096000 w 6096000"/>
              <a:gd name="connsiteY2" fmla="*/ 6862913 h 6867826"/>
              <a:gd name="connsiteX3" fmla="*/ 4267199 w 6096000"/>
              <a:gd name="connsiteY3" fmla="*/ 6862913 h 6867826"/>
              <a:gd name="connsiteX4" fmla="*/ 4267199 w 6096000"/>
              <a:gd name="connsiteY4" fmla="*/ 6867826 h 6867826"/>
              <a:gd name="connsiteX5" fmla="*/ 0 w 6096000"/>
              <a:gd name="connsiteY5" fmla="*/ 6867826 h 6867826"/>
              <a:gd name="connsiteX6" fmla="*/ 0 w 6096000"/>
              <a:gd name="connsiteY6" fmla="*/ 1283106 h 6867826"/>
              <a:gd name="connsiteX7" fmla="*/ 1278193 w 6096000"/>
              <a:gd name="connsiteY7" fmla="*/ 4913 h 6867826"/>
              <a:gd name="connsiteX8" fmla="*/ 1278195 w 6096000"/>
              <a:gd name="connsiteY8" fmla="*/ 4913 h 6867826"/>
              <a:gd name="connsiteX9" fmla="*/ 1828801 w 6096000"/>
              <a:gd name="connsiteY9" fmla="*/ 4913 h 686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67826">
                <a:moveTo>
                  <a:pt x="1828801" y="0"/>
                </a:moveTo>
                <a:lnTo>
                  <a:pt x="6096000" y="0"/>
                </a:lnTo>
                <a:lnTo>
                  <a:pt x="6096000" y="6862913"/>
                </a:lnTo>
                <a:lnTo>
                  <a:pt x="4267199" y="6862913"/>
                </a:lnTo>
                <a:lnTo>
                  <a:pt x="4267199" y="6867826"/>
                </a:lnTo>
                <a:lnTo>
                  <a:pt x="0" y="6867826"/>
                </a:lnTo>
                <a:lnTo>
                  <a:pt x="0" y="1283106"/>
                </a:lnTo>
                <a:cubicBezTo>
                  <a:pt x="0" y="577179"/>
                  <a:pt x="572266" y="4913"/>
                  <a:pt x="1278193" y="4913"/>
                </a:cubicBezTo>
                <a:lnTo>
                  <a:pt x="1278195" y="4913"/>
                </a:lnTo>
                <a:lnTo>
                  <a:pt x="1828801" y="4913"/>
                </a:lnTo>
                <a:close/>
              </a:path>
            </a:pathLst>
          </a:custGeom>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121097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a:xfrm>
            <a:off x="600364" y="365125"/>
            <a:ext cx="6873862" cy="1325563"/>
          </a:xfrm>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a:xfrm>
            <a:off x="600364" y="1825625"/>
            <a:ext cx="6873862"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a:xfrm>
            <a:off x="8610599" y="6356350"/>
            <a:ext cx="3211945" cy="365125"/>
          </a:xfrm>
        </p:spPr>
        <p:txBody>
          <a:bodyPr/>
          <a:lstStyle/>
          <a:p>
            <a:fld id="{1336E370-13D2-4396-8436-51E5D0D6775B}" type="slidenum">
              <a:rPr lang="en-US" smtClean="0"/>
              <a:t>‹#›</a:t>
            </a:fld>
            <a:endParaRPr lang="en-US" dirty="0"/>
          </a:p>
        </p:txBody>
      </p:sp>
      <p:sp>
        <p:nvSpPr>
          <p:cNvPr id="13" name="Picture Placeholder 12">
            <a:extLst>
              <a:ext uri="{FF2B5EF4-FFF2-40B4-BE49-F238E27FC236}">
                <a16:creationId xmlns:a16="http://schemas.microsoft.com/office/drawing/2014/main" id="{7FF744C9-B39B-4DA3-AD5F-C971C6703523}"/>
              </a:ext>
            </a:extLst>
          </p:cNvPr>
          <p:cNvSpPr>
            <a:spLocks noGrp="1"/>
          </p:cNvSpPr>
          <p:nvPr>
            <p:ph type="pic" sz="quarter" idx="13"/>
          </p:nvPr>
        </p:nvSpPr>
        <p:spPr>
          <a:xfrm>
            <a:off x="6743926" y="0"/>
            <a:ext cx="5448074" cy="6858000"/>
          </a:xfrm>
          <a:custGeom>
            <a:avLst/>
            <a:gdLst>
              <a:gd name="connsiteX0" fmla="*/ 1180897 w 5448074"/>
              <a:gd name="connsiteY0" fmla="*/ 0 h 6858000"/>
              <a:gd name="connsiteX1" fmla="*/ 5448074 w 5448074"/>
              <a:gd name="connsiteY1" fmla="*/ 0 h 6858000"/>
              <a:gd name="connsiteX2" fmla="*/ 5448074 w 5448074"/>
              <a:gd name="connsiteY2" fmla="*/ 6858000 h 6858000"/>
              <a:gd name="connsiteX3" fmla="*/ 0 w 5448074"/>
              <a:gd name="connsiteY3" fmla="*/ 6858000 h 6858000"/>
              <a:gd name="connsiteX4" fmla="*/ 33392 w 5448074"/>
              <a:gd name="connsiteY4" fmla="*/ 6856314 h 6858000"/>
              <a:gd name="connsiteX5" fmla="*/ 1180897 w 5448074"/>
              <a:gd name="connsiteY5" fmla="*/ 55847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074" h="6858000">
                <a:moveTo>
                  <a:pt x="1180897" y="0"/>
                </a:moveTo>
                <a:lnTo>
                  <a:pt x="5448074" y="0"/>
                </a:lnTo>
                <a:lnTo>
                  <a:pt x="5448074" y="6858000"/>
                </a:lnTo>
                <a:lnTo>
                  <a:pt x="0" y="6858000"/>
                </a:lnTo>
                <a:lnTo>
                  <a:pt x="33392" y="6856314"/>
                </a:lnTo>
                <a:cubicBezTo>
                  <a:pt x="677929" y="6790858"/>
                  <a:pt x="1180897" y="6246527"/>
                  <a:pt x="1180897" y="558472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2595733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172D-DB0E-4EAB-80EB-735A610E8415}"/>
              </a:ext>
            </a:extLst>
          </p:cNvPr>
          <p:cNvSpPr>
            <a:spLocks noGrp="1"/>
          </p:cNvSpPr>
          <p:nvPr>
            <p:ph type="title"/>
          </p:nvPr>
        </p:nvSpPr>
        <p:spPr>
          <a:xfrm>
            <a:off x="600364" y="365125"/>
            <a:ext cx="5061527" cy="1325563"/>
          </a:xfrm>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CCCFFD-F50E-4598-A781-A04EFED1626E}"/>
              </a:ext>
            </a:extLst>
          </p:cNvPr>
          <p:cNvSpPr>
            <a:spLocks noGrp="1"/>
          </p:cNvSpPr>
          <p:nvPr>
            <p:ph idx="1"/>
          </p:nvPr>
        </p:nvSpPr>
        <p:spPr>
          <a:xfrm>
            <a:off x="600364" y="1825625"/>
            <a:ext cx="5061527"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DBA293C7-DF69-42B4-A294-0AA487C9909F}"/>
              </a:ext>
            </a:extLst>
          </p:cNvPr>
          <p:cNvSpPr>
            <a:spLocks noGrp="1"/>
          </p:cNvSpPr>
          <p:nvPr>
            <p:ph type="sldNum" sz="quarter" idx="12"/>
          </p:nvPr>
        </p:nvSpPr>
        <p:spPr>
          <a:xfrm>
            <a:off x="8610599" y="6356350"/>
            <a:ext cx="3211945" cy="365125"/>
          </a:xfrm>
        </p:spPr>
        <p:txBody>
          <a:bodyPr/>
          <a:lstStyle/>
          <a:p>
            <a:fld id="{1336E370-13D2-4396-8436-51E5D0D6775B}" type="slidenum">
              <a:rPr lang="en-US" smtClean="0"/>
              <a:t>‹#›</a:t>
            </a:fld>
            <a:endParaRPr lang="en-US" dirty="0"/>
          </a:p>
        </p:txBody>
      </p:sp>
      <p:sp>
        <p:nvSpPr>
          <p:cNvPr id="8" name="Picture Placeholder 7">
            <a:extLst>
              <a:ext uri="{FF2B5EF4-FFF2-40B4-BE49-F238E27FC236}">
                <a16:creationId xmlns:a16="http://schemas.microsoft.com/office/drawing/2014/main" id="{AF9379B8-71C5-433D-809D-A696923EFE83}"/>
              </a:ext>
            </a:extLst>
          </p:cNvPr>
          <p:cNvSpPr>
            <a:spLocks noGrp="1"/>
          </p:cNvSpPr>
          <p:nvPr>
            <p:ph type="pic" sz="quarter" idx="13"/>
          </p:nvPr>
        </p:nvSpPr>
        <p:spPr>
          <a:xfrm>
            <a:off x="4924363" y="0"/>
            <a:ext cx="7267637" cy="6858000"/>
          </a:xfrm>
          <a:custGeom>
            <a:avLst/>
            <a:gdLst>
              <a:gd name="connsiteX0" fmla="*/ 1180897 w 7267637"/>
              <a:gd name="connsiteY0" fmla="*/ 0 h 6858000"/>
              <a:gd name="connsiteX1" fmla="*/ 4801528 w 7267637"/>
              <a:gd name="connsiteY1" fmla="*/ 0 h 6858000"/>
              <a:gd name="connsiteX2" fmla="*/ 5448074 w 7267637"/>
              <a:gd name="connsiteY2" fmla="*/ 0 h 6858000"/>
              <a:gd name="connsiteX3" fmla="*/ 7267637 w 7267637"/>
              <a:gd name="connsiteY3" fmla="*/ 0 h 6858000"/>
              <a:gd name="connsiteX4" fmla="*/ 7267637 w 7267637"/>
              <a:gd name="connsiteY4" fmla="*/ 6858000 h 6858000"/>
              <a:gd name="connsiteX5" fmla="*/ 5448074 w 7267637"/>
              <a:gd name="connsiteY5" fmla="*/ 6858000 h 6858000"/>
              <a:gd name="connsiteX6" fmla="*/ 4801528 w 7267637"/>
              <a:gd name="connsiteY6" fmla="*/ 6858000 h 6858000"/>
              <a:gd name="connsiteX7" fmla="*/ 0 w 7267637"/>
              <a:gd name="connsiteY7" fmla="*/ 6858000 h 6858000"/>
              <a:gd name="connsiteX8" fmla="*/ 33392 w 7267637"/>
              <a:gd name="connsiteY8" fmla="*/ 6856314 h 6858000"/>
              <a:gd name="connsiteX9" fmla="*/ 1180897 w 7267637"/>
              <a:gd name="connsiteY9" fmla="*/ 55847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67637" h="6858000">
                <a:moveTo>
                  <a:pt x="1180897" y="0"/>
                </a:moveTo>
                <a:lnTo>
                  <a:pt x="4801528" y="0"/>
                </a:lnTo>
                <a:lnTo>
                  <a:pt x="5448074" y="0"/>
                </a:lnTo>
                <a:lnTo>
                  <a:pt x="7267637" y="0"/>
                </a:lnTo>
                <a:lnTo>
                  <a:pt x="7267637" y="6858000"/>
                </a:lnTo>
                <a:lnTo>
                  <a:pt x="5448074" y="6858000"/>
                </a:lnTo>
                <a:lnTo>
                  <a:pt x="4801528" y="6858000"/>
                </a:lnTo>
                <a:lnTo>
                  <a:pt x="0" y="6858000"/>
                </a:lnTo>
                <a:lnTo>
                  <a:pt x="33392" y="6856314"/>
                </a:lnTo>
                <a:cubicBezTo>
                  <a:pt x="677929" y="6790858"/>
                  <a:pt x="1180897" y="6246527"/>
                  <a:pt x="1180897" y="558472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495259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E039E1-538A-4A35-9F87-74F959874524}"/>
              </a:ext>
            </a:extLst>
          </p:cNvPr>
          <p:cNvSpPr>
            <a:spLocks noGrp="1"/>
          </p:cNvSpPr>
          <p:nvPr>
            <p:ph type="title"/>
          </p:nvPr>
        </p:nvSpPr>
        <p:spPr>
          <a:xfrm>
            <a:off x="600501" y="365125"/>
            <a:ext cx="1075329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925FB8C-6671-494D-B842-9706DA1558F1}"/>
              </a:ext>
            </a:extLst>
          </p:cNvPr>
          <p:cNvSpPr>
            <a:spLocks noGrp="1"/>
          </p:cNvSpPr>
          <p:nvPr>
            <p:ph type="body" idx="1"/>
          </p:nvPr>
        </p:nvSpPr>
        <p:spPr>
          <a:xfrm>
            <a:off x="600501" y="1825625"/>
            <a:ext cx="10753299" cy="4351338"/>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8E35D58-0F1E-4BCE-8F07-44EA8519773F}"/>
              </a:ext>
            </a:extLst>
          </p:cNvPr>
          <p:cNvSpPr>
            <a:spLocks noGrp="1"/>
          </p:cNvSpPr>
          <p:nvPr>
            <p:ph type="dt" sz="half" idx="2"/>
          </p:nvPr>
        </p:nvSpPr>
        <p:spPr>
          <a:xfrm>
            <a:off x="6005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0FB63F-A5C8-4C4F-AE07-D99EEECD1B59}" type="datetimeFigureOut">
              <a:rPr lang="en-US" smtClean="0"/>
              <a:t>1/28/26</a:t>
            </a:fld>
            <a:endParaRPr lang="en-US" dirty="0"/>
          </a:p>
        </p:txBody>
      </p:sp>
      <p:sp>
        <p:nvSpPr>
          <p:cNvPr id="5" name="Footer Placeholder 4">
            <a:extLst>
              <a:ext uri="{FF2B5EF4-FFF2-40B4-BE49-F238E27FC236}">
                <a16:creationId xmlns:a16="http://schemas.microsoft.com/office/drawing/2014/main" id="{F5099F29-20DE-4D16-81F3-F3DFFE872B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3479A1-CAF0-4E36-800F-F32735220460}"/>
              </a:ext>
            </a:extLst>
          </p:cNvPr>
          <p:cNvSpPr>
            <a:spLocks noGrp="1"/>
          </p:cNvSpPr>
          <p:nvPr>
            <p:ph type="sldNum" sz="quarter" idx="4"/>
          </p:nvPr>
        </p:nvSpPr>
        <p:spPr>
          <a:xfrm>
            <a:off x="904732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6E370-13D2-4396-8436-51E5D0D6775B}" type="slidenum">
              <a:rPr lang="en-US" smtClean="0"/>
              <a:t>‹#›</a:t>
            </a:fld>
            <a:endParaRPr lang="en-US"/>
          </a:p>
        </p:txBody>
      </p:sp>
    </p:spTree>
    <p:extLst>
      <p:ext uri="{BB962C8B-B14F-4D97-AF65-F5344CB8AC3E}">
        <p14:creationId xmlns:p14="http://schemas.microsoft.com/office/powerpoint/2010/main" val="90128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70" r:id="rId4"/>
    <p:sldLayoutId id="2147483666" r:id="rId5"/>
    <p:sldLayoutId id="2147483663" r:id="rId6"/>
    <p:sldLayoutId id="2147483664" r:id="rId7"/>
    <p:sldLayoutId id="2147483668" r:id="rId8"/>
    <p:sldLayoutId id="2147483669" r:id="rId9"/>
    <p:sldLayoutId id="2147483651" r:id="rId10"/>
    <p:sldLayoutId id="2147483667" r:id="rId11"/>
    <p:sldLayoutId id="2147483652" r:id="rId12"/>
    <p:sldLayoutId id="2147483653" r:id="rId13"/>
    <p:sldLayoutId id="2147483654" r:id="rId14"/>
    <p:sldLayoutId id="2147483655" r:id="rId15"/>
    <p:sldLayoutId id="2147483656" r:id="rId16"/>
    <p:sldLayoutId id="2147483657" r:id="rId17"/>
  </p:sldLayoutIdLst>
  <p:txStyles>
    <p:titleStyle>
      <a:lvl1pPr algn="l" defTabSz="914400" rtl="0" eaLnBrk="1" latinLnBrk="0" hangingPunct="1">
        <a:lnSpc>
          <a:spcPct val="10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7.sv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hyperlink" Target="http://www.ucr.gov/enforcement" TargetMode="External"/><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hyperlink" Target="mailto:jkines@board.ucr.gov"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www.ucr.gov/enforcement"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hyperlink" Target="mailto:jkines@board.ucr.gov"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hyperlink" Target="http://www.plan.ucr.gov/"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467B5-8D7F-4441-9EB0-DF05A5410F71}"/>
              </a:ext>
            </a:extLst>
          </p:cNvPr>
          <p:cNvSpPr>
            <a:spLocks noGrp="1"/>
          </p:cNvSpPr>
          <p:nvPr>
            <p:ph type="ctrTitle"/>
          </p:nvPr>
        </p:nvSpPr>
        <p:spPr>
          <a:xfrm>
            <a:off x="606575" y="4019524"/>
            <a:ext cx="10046208" cy="1901555"/>
          </a:xfrm>
          <a:effectLst>
            <a:outerShdw blurRad="50800" dist="38100" dir="5400000" algn="t" rotWithShape="0">
              <a:prstClr val="black">
                <a:alpha val="40000"/>
              </a:prstClr>
            </a:outerShdw>
          </a:effectLst>
        </p:spPr>
        <p:txBody>
          <a:bodyPr anchor="ctr">
            <a:normAutofit/>
          </a:bodyPr>
          <a:lstStyle/>
          <a:p>
            <a:pPr algn="l"/>
            <a:r>
              <a:rPr lang="en-US" sz="5400" dirty="0">
                <a:solidFill>
                  <a:schemeClr val="bg1"/>
                </a:solidFill>
              </a:rPr>
              <a:t>Unified Carrier Registration </a:t>
            </a:r>
            <a:br>
              <a:rPr lang="en-US" sz="5400" dirty="0">
                <a:solidFill>
                  <a:schemeClr val="bg1"/>
                </a:solidFill>
              </a:rPr>
            </a:br>
            <a:r>
              <a:rPr lang="en-US" sz="5400" dirty="0">
                <a:solidFill>
                  <a:schemeClr val="bg1"/>
                </a:solidFill>
              </a:rPr>
              <a:t>Plan (UCR) Enforcement</a:t>
            </a:r>
          </a:p>
        </p:txBody>
      </p:sp>
      <p:cxnSp>
        <p:nvCxnSpPr>
          <p:cNvPr id="13" name="Straight Connector 12">
            <a:extLst>
              <a:ext uri="{FF2B5EF4-FFF2-40B4-BE49-F238E27FC236}">
                <a16:creationId xmlns:a16="http://schemas.microsoft.com/office/drawing/2014/main" id="{9B16268A-1F6E-4EAE-8D93-B854B8F2EF6F}"/>
              </a:ext>
            </a:extLst>
          </p:cNvPr>
          <p:cNvCxnSpPr>
            <a:cxnSpLocks/>
          </p:cNvCxnSpPr>
          <p:nvPr/>
        </p:nvCxnSpPr>
        <p:spPr>
          <a:xfrm>
            <a:off x="740687" y="6021209"/>
            <a:ext cx="773275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214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7957E-39DE-40B3-BCDC-2EFFD7CAE211}"/>
              </a:ext>
            </a:extLst>
          </p:cNvPr>
          <p:cNvSpPr>
            <a:spLocks noGrp="1"/>
          </p:cNvSpPr>
          <p:nvPr>
            <p:ph type="title"/>
          </p:nvPr>
        </p:nvSpPr>
        <p:spPr>
          <a:xfrm>
            <a:off x="600364" y="2766217"/>
            <a:ext cx="5045062" cy="1325563"/>
          </a:xfrm>
        </p:spPr>
        <p:txBody>
          <a:bodyPr/>
          <a:lstStyle/>
          <a:p>
            <a:r>
              <a:rPr lang="en-US" dirty="0"/>
              <a:t>Safety Violations</a:t>
            </a:r>
          </a:p>
        </p:txBody>
      </p:sp>
      <p:pic>
        <p:nvPicPr>
          <p:cNvPr id="8" name="Picture 7">
            <a:extLst>
              <a:ext uri="{FF2B5EF4-FFF2-40B4-BE49-F238E27FC236}">
                <a16:creationId xmlns:a16="http://schemas.microsoft.com/office/drawing/2014/main" id="{FC53BC77-5781-4B3F-B932-A889C649E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pic>
        <p:nvPicPr>
          <p:cNvPr id="6" name="Picture Placeholder 5" descr="A police officer working on a car&#10;&#10;AI-generated content may be incorrect.">
            <a:extLst>
              <a:ext uri="{FF2B5EF4-FFF2-40B4-BE49-F238E27FC236}">
                <a16:creationId xmlns:a16="http://schemas.microsoft.com/office/drawing/2014/main" id="{A1E277A2-D084-9AB8-3846-6062D6CB9B11}"/>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l="16735" r="16735"/>
          <a:stretch>
            <a:fillRect/>
          </a:stretch>
        </p:blipFill>
        <p:spPr/>
      </p:pic>
    </p:spTree>
    <p:extLst>
      <p:ext uri="{BB962C8B-B14F-4D97-AF65-F5344CB8AC3E}">
        <p14:creationId xmlns:p14="http://schemas.microsoft.com/office/powerpoint/2010/main" val="926841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p:txBody>
          <a:bodyPr/>
          <a:lstStyle/>
          <a:p>
            <a:r>
              <a:rPr lang="en-US" dirty="0">
                <a:solidFill>
                  <a:schemeClr val="bg1"/>
                </a:solidFill>
              </a:rPr>
              <a:t>Applicability</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a:bodyPr>
          <a:lstStyle/>
          <a:p>
            <a:pPr marL="342900" indent="-342900">
              <a:buClr>
                <a:schemeClr val="accent1">
                  <a:lumMod val="40000"/>
                  <a:lumOff val="60000"/>
                </a:schemeClr>
              </a:buClr>
              <a:buFont typeface="Arial" panose="020B0604020202020204" pitchFamily="34" charset="0"/>
              <a:buChar char="•"/>
            </a:pPr>
            <a:r>
              <a:rPr lang="en-US" sz="2800" dirty="0"/>
              <a:t>Who is subject to UCR</a:t>
            </a:r>
          </a:p>
          <a:p>
            <a:pPr marL="342900" indent="-342900">
              <a:buClr>
                <a:schemeClr val="accent1">
                  <a:lumMod val="40000"/>
                  <a:lumOff val="60000"/>
                </a:schemeClr>
              </a:buClr>
              <a:buFont typeface="Arial" panose="020B0604020202020204" pitchFamily="34" charset="0"/>
              <a:buChar char="•"/>
            </a:pPr>
            <a:r>
              <a:rPr lang="en-US" sz="2800" dirty="0"/>
              <a:t>Who is not subject to UCR </a:t>
            </a:r>
          </a:p>
          <a:p>
            <a:pPr marL="342900" indent="-342900">
              <a:buClr>
                <a:schemeClr val="accent1">
                  <a:lumMod val="40000"/>
                  <a:lumOff val="60000"/>
                </a:schemeClr>
              </a:buClr>
              <a:buFont typeface="Arial" panose="020B0604020202020204" pitchFamily="34" charset="0"/>
              <a:buChar char="•"/>
            </a:pPr>
            <a:r>
              <a:rPr lang="en-US" sz="2800" dirty="0"/>
              <a:t>Specific Business Types Interpretations</a:t>
            </a:r>
          </a:p>
        </p:txBody>
      </p:sp>
      <p:cxnSp>
        <p:nvCxnSpPr>
          <p:cNvPr id="4" name="Straight Connector 3">
            <a:extLst>
              <a:ext uri="{FF2B5EF4-FFF2-40B4-BE49-F238E27FC236}">
                <a16:creationId xmlns:a16="http://schemas.microsoft.com/office/drawing/2014/main" id="{0160D73E-115D-4B18-91A3-41A394502CCA}"/>
              </a:ext>
            </a:extLst>
          </p:cNvPr>
          <p:cNvCxnSpPr>
            <a:cxnSpLocks/>
          </p:cNvCxnSpPr>
          <p:nvPr/>
        </p:nvCxnSpPr>
        <p:spPr>
          <a:xfrm>
            <a:off x="1474839" y="3809489"/>
            <a:ext cx="3038167"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9909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24B04B-AAA3-40BF-9E83-62D1B75E1820}"/>
              </a:ext>
            </a:extLst>
          </p:cNvPr>
          <p:cNvSpPr>
            <a:spLocks noGrp="1"/>
          </p:cNvSpPr>
          <p:nvPr>
            <p:ph type="title"/>
          </p:nvPr>
        </p:nvSpPr>
        <p:spPr/>
        <p:txBody>
          <a:bodyPr/>
          <a:lstStyle/>
          <a:p>
            <a:r>
              <a:rPr lang="en-US" dirty="0"/>
              <a:t>Who is subject to UCR</a:t>
            </a:r>
          </a:p>
        </p:txBody>
      </p:sp>
      <p:sp>
        <p:nvSpPr>
          <p:cNvPr id="6" name="Content Placeholder 5">
            <a:extLst>
              <a:ext uri="{FF2B5EF4-FFF2-40B4-BE49-F238E27FC236}">
                <a16:creationId xmlns:a16="http://schemas.microsoft.com/office/drawing/2014/main" id="{3C63F990-2BEB-4729-8BA4-8EC17AC2360B}"/>
              </a:ext>
            </a:extLst>
          </p:cNvPr>
          <p:cNvSpPr>
            <a:spLocks noGrp="1"/>
          </p:cNvSpPr>
          <p:nvPr>
            <p:ph idx="1"/>
          </p:nvPr>
        </p:nvSpPr>
        <p:spPr>
          <a:xfrm>
            <a:off x="600365" y="1825625"/>
            <a:ext cx="5495636" cy="4351338"/>
          </a:xfrm>
        </p:spPr>
        <p:txBody>
          <a:bodyPr>
            <a:normAutofit/>
          </a:bodyPr>
          <a:lstStyle/>
          <a:p>
            <a:pPr>
              <a:buClr>
                <a:schemeClr val="accent1">
                  <a:lumMod val="40000"/>
                  <a:lumOff val="60000"/>
                </a:schemeClr>
              </a:buClr>
            </a:pPr>
            <a:r>
              <a:rPr lang="en-US" sz="1600" b="1" dirty="0">
                <a:latin typeface="+mj-lt"/>
              </a:rPr>
              <a:t>Who is Subject to UCR: </a:t>
            </a:r>
            <a:r>
              <a:rPr lang="en-US" sz="1600" dirty="0"/>
              <a:t>All motor carriers (for-hire, private, and exempt), brokers, freight forwarders and leasing companies operating in interstate and international commerce are subject to the UCR Agreement.</a:t>
            </a:r>
          </a:p>
          <a:p>
            <a:pPr>
              <a:buClr>
                <a:schemeClr val="accent1">
                  <a:lumMod val="40000"/>
                  <a:lumOff val="60000"/>
                </a:schemeClr>
              </a:buClr>
            </a:pPr>
            <a:r>
              <a:rPr lang="en-US" sz="1600" b="1" dirty="0">
                <a:latin typeface="+mj-lt"/>
              </a:rPr>
              <a:t>What is Interstate Commerce: </a:t>
            </a:r>
            <a:r>
              <a:rPr lang="en-US" sz="1600" dirty="0"/>
              <a:t>Carriers based in Canada and Mexico that operate in the U.S. are also subject to the UCR Agreement. Whether a vehicle is involved in interstate or international commerce depends on the movement of its cargo across state or national lines. If the goods/passengers being transported cross state or international lines at any point in their journey, it is considered interstate commerce (even if the vehicle itself doesn’t leave the state).</a:t>
            </a:r>
          </a:p>
          <a:p>
            <a:pPr>
              <a:buClr>
                <a:schemeClr val="accent1">
                  <a:lumMod val="40000"/>
                  <a:lumOff val="60000"/>
                </a:schemeClr>
              </a:buClr>
            </a:pPr>
            <a:r>
              <a:rPr lang="en-US" sz="1600" b="1" dirty="0">
                <a:latin typeface="+mj-lt"/>
              </a:rPr>
              <a:t>Operations In Nonparticipating States:</a:t>
            </a:r>
            <a:r>
              <a:rPr lang="en-US" sz="1600" dirty="0"/>
              <a:t> A business is not exempt from the requirements of the UCR program merely because its operations are restricted to states that do not participate in UCR.</a:t>
            </a:r>
          </a:p>
        </p:txBody>
      </p:sp>
      <p:pic>
        <p:nvPicPr>
          <p:cNvPr id="1026" name="Picture 4">
            <a:extLst>
              <a:ext uri="{FF2B5EF4-FFF2-40B4-BE49-F238E27FC236}">
                <a16:creationId xmlns:a16="http://schemas.microsoft.com/office/drawing/2014/main" id="{5A7665FD-B31B-6E14-EA41-E3E810D2C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25625"/>
            <a:ext cx="52578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9123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682B2-0C5C-4529-89DC-753BE68EEC6E}"/>
              </a:ext>
            </a:extLst>
          </p:cNvPr>
          <p:cNvSpPr>
            <a:spLocks noGrp="1"/>
          </p:cNvSpPr>
          <p:nvPr>
            <p:ph type="title"/>
          </p:nvPr>
        </p:nvSpPr>
        <p:spPr/>
        <p:txBody>
          <a:bodyPr>
            <a:normAutofit fontScale="90000"/>
          </a:bodyPr>
          <a:lstStyle/>
          <a:p>
            <a:r>
              <a:rPr lang="en-US" dirty="0"/>
              <a:t>Who is </a:t>
            </a:r>
            <a:r>
              <a:rPr lang="en-US" dirty="0">
                <a:solidFill>
                  <a:schemeClr val="accent2"/>
                </a:solidFill>
              </a:rPr>
              <a:t>not</a:t>
            </a:r>
            <a:r>
              <a:rPr lang="en-US" dirty="0"/>
              <a:t> subject </a:t>
            </a:r>
            <a:br>
              <a:rPr lang="en-US" dirty="0"/>
            </a:br>
            <a:r>
              <a:rPr lang="en-US" dirty="0"/>
              <a:t>to UCR</a:t>
            </a:r>
          </a:p>
        </p:txBody>
      </p:sp>
      <p:sp>
        <p:nvSpPr>
          <p:cNvPr id="3" name="Content Placeholder 2">
            <a:extLst>
              <a:ext uri="{FF2B5EF4-FFF2-40B4-BE49-F238E27FC236}">
                <a16:creationId xmlns:a16="http://schemas.microsoft.com/office/drawing/2014/main" id="{DB37B229-C9BA-44F2-BFE2-CAF7F7D3B111}"/>
              </a:ext>
            </a:extLst>
          </p:cNvPr>
          <p:cNvSpPr>
            <a:spLocks noGrp="1"/>
          </p:cNvSpPr>
          <p:nvPr>
            <p:ph idx="1"/>
          </p:nvPr>
        </p:nvSpPr>
        <p:spPr/>
        <p:txBody>
          <a:bodyPr>
            <a:normAutofit/>
          </a:bodyPr>
          <a:lstStyle/>
          <a:p>
            <a:pPr>
              <a:buClr>
                <a:schemeClr val="accent1">
                  <a:lumMod val="40000"/>
                  <a:lumOff val="60000"/>
                </a:schemeClr>
              </a:buClr>
            </a:pPr>
            <a:r>
              <a:rPr lang="en-US" sz="1800" b="1" dirty="0">
                <a:latin typeface="+mj-lt"/>
              </a:rPr>
              <a:t>Who is Not subject to UCR: </a:t>
            </a:r>
            <a:r>
              <a:rPr lang="en-US" sz="1800" dirty="0"/>
              <a:t>A motor carrier who operates solely </a:t>
            </a:r>
            <a:r>
              <a:rPr lang="en-US" sz="1800" u="sng" dirty="0"/>
              <a:t>intra</a:t>
            </a:r>
            <a:r>
              <a:rPr lang="en-US" sz="1800" dirty="0"/>
              <a:t>state (those that do not handle interstate/international freight or make interstate/international movements).</a:t>
            </a:r>
          </a:p>
          <a:p>
            <a:pPr>
              <a:buClr>
                <a:schemeClr val="accent1">
                  <a:lumMod val="40000"/>
                  <a:lumOff val="60000"/>
                </a:schemeClr>
              </a:buClr>
            </a:pPr>
            <a:r>
              <a:rPr lang="en-US" sz="1800" dirty="0"/>
              <a:t>Private motor carriers of passengers (those that operate as a private motor carrier engaged in the interstate/international transportation of passengers which is provided in the furtherance of a commercial enterprise and is not available to the public at large).</a:t>
            </a:r>
          </a:p>
        </p:txBody>
      </p:sp>
      <p:pic>
        <p:nvPicPr>
          <p:cNvPr id="6" name="Picture Placeholder 5">
            <a:extLst>
              <a:ext uri="{FF2B5EF4-FFF2-40B4-BE49-F238E27FC236}">
                <a16:creationId xmlns:a16="http://schemas.microsoft.com/office/drawing/2014/main" id="{38A412C5-E61C-4B22-A97F-C123445F08CA}"/>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9351" r="24261"/>
          <a:stretch/>
        </p:blipFill>
        <p:spPr>
          <a:xfrm>
            <a:off x="4924363" y="0"/>
            <a:ext cx="7267637" cy="6858000"/>
          </a:xfrm>
        </p:spPr>
      </p:pic>
      <p:sp>
        <p:nvSpPr>
          <p:cNvPr id="10" name="Freeform: Shape 9">
            <a:extLst>
              <a:ext uri="{FF2B5EF4-FFF2-40B4-BE49-F238E27FC236}">
                <a16:creationId xmlns:a16="http://schemas.microsoft.com/office/drawing/2014/main" id="{720865EA-62B5-4D2C-821D-3EBD7E0625B0}"/>
              </a:ext>
            </a:extLst>
          </p:cNvPr>
          <p:cNvSpPr/>
          <p:nvPr/>
        </p:nvSpPr>
        <p:spPr>
          <a:xfrm flipH="1" flipV="1">
            <a:off x="11048977" y="571497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 name="Picture 10">
            <a:extLst>
              <a:ext uri="{FF2B5EF4-FFF2-40B4-BE49-F238E27FC236}">
                <a16:creationId xmlns:a16="http://schemas.microsoft.com/office/drawing/2014/main" id="{8DEA7A27-3FF7-4384-B2EE-67EE0DDA3C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spTree>
    <p:extLst>
      <p:ext uri="{BB962C8B-B14F-4D97-AF65-F5344CB8AC3E}">
        <p14:creationId xmlns:p14="http://schemas.microsoft.com/office/powerpoint/2010/main" val="3404487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4D28D3-52BA-4C5F-8D9C-C1F86C1CDE25}"/>
              </a:ext>
            </a:extLst>
          </p:cNvPr>
          <p:cNvSpPr>
            <a:spLocks noGrp="1"/>
          </p:cNvSpPr>
          <p:nvPr>
            <p:ph type="title"/>
          </p:nvPr>
        </p:nvSpPr>
        <p:spPr/>
        <p:txBody>
          <a:bodyPr>
            <a:normAutofit fontScale="90000"/>
          </a:bodyPr>
          <a:lstStyle/>
          <a:p>
            <a:r>
              <a:rPr lang="en-US" dirty="0"/>
              <a:t>Specific Business Types Included or Excluded from UCR</a:t>
            </a:r>
          </a:p>
        </p:txBody>
      </p:sp>
      <p:sp>
        <p:nvSpPr>
          <p:cNvPr id="5" name="Content Placeholder 4">
            <a:extLst>
              <a:ext uri="{FF2B5EF4-FFF2-40B4-BE49-F238E27FC236}">
                <a16:creationId xmlns:a16="http://schemas.microsoft.com/office/drawing/2014/main" id="{8EBED0DA-8738-457E-8771-7FBF7345C0A2}"/>
              </a:ext>
            </a:extLst>
          </p:cNvPr>
          <p:cNvSpPr>
            <a:spLocks noGrp="1"/>
          </p:cNvSpPr>
          <p:nvPr>
            <p:ph idx="1"/>
          </p:nvPr>
        </p:nvSpPr>
        <p:spPr/>
        <p:txBody>
          <a:bodyPr>
            <a:normAutofit/>
          </a:bodyPr>
          <a:lstStyle/>
          <a:p>
            <a:pPr>
              <a:buClr>
                <a:schemeClr val="accent1">
                  <a:lumMod val="40000"/>
                  <a:lumOff val="60000"/>
                </a:schemeClr>
              </a:buClr>
            </a:pPr>
            <a:r>
              <a:rPr lang="en-US" sz="3200" b="1" dirty="0">
                <a:latin typeface="Calibri Light" panose="020F0302020204030204" pitchFamily="34" charset="0"/>
                <a:ea typeface="Calibri Light" panose="020F0302020204030204" pitchFamily="34" charset="0"/>
                <a:cs typeface="Calibri Light" panose="020F0302020204030204" pitchFamily="34" charset="0"/>
              </a:rPr>
              <a:t>Leased Vehicles</a:t>
            </a:r>
            <a:r>
              <a:rPr lang="en-US" sz="3200" dirty="0">
                <a:latin typeface="Calibri Light" panose="020F0302020204030204" pitchFamily="34" charset="0"/>
                <a:ea typeface="Calibri Light" panose="020F0302020204030204" pitchFamily="34" charset="0"/>
                <a:cs typeface="Calibri Light" panose="020F0302020204030204" pitchFamily="34" charset="0"/>
              </a:rPr>
              <a:t> </a:t>
            </a:r>
          </a:p>
          <a:p>
            <a:pPr>
              <a:buClr>
                <a:schemeClr val="accent1">
                  <a:lumMod val="40000"/>
                  <a:lumOff val="60000"/>
                </a:schemeClr>
              </a:buClr>
            </a:pPr>
            <a:r>
              <a:rPr lang="en-US" sz="3200" b="1" dirty="0">
                <a:latin typeface="Calibri Light" panose="020F0302020204030204" pitchFamily="34" charset="0"/>
                <a:ea typeface="Calibri Light" panose="020F0302020204030204" pitchFamily="34" charset="0"/>
                <a:cs typeface="Calibri Light" panose="020F0302020204030204" pitchFamily="34" charset="0"/>
              </a:rPr>
              <a:t>New Operations</a:t>
            </a:r>
          </a:p>
          <a:p>
            <a:pPr>
              <a:buClr>
                <a:schemeClr val="accent1">
                  <a:lumMod val="40000"/>
                  <a:lumOff val="60000"/>
                </a:schemeClr>
              </a:buClr>
            </a:pPr>
            <a:r>
              <a:rPr lang="en-US" sz="3200" b="1" dirty="0">
                <a:latin typeface="Calibri Light" panose="020F0302020204030204" pitchFamily="34" charset="0"/>
                <a:ea typeface="Calibri Light" panose="020F0302020204030204" pitchFamily="34" charset="0"/>
                <a:cs typeface="Calibri Light" panose="020F0302020204030204" pitchFamily="34" charset="0"/>
              </a:rPr>
              <a:t>Non-Commercial Motor Vehicles</a:t>
            </a:r>
            <a:endParaRPr lang="en-US" sz="3200"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8" name="Picture Placeholder 7">
            <a:extLst>
              <a:ext uri="{FF2B5EF4-FFF2-40B4-BE49-F238E27FC236}">
                <a16:creationId xmlns:a16="http://schemas.microsoft.com/office/drawing/2014/main" id="{FF7F11F6-FAD3-4445-88B9-69CF313B4D5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4223" r="24223"/>
          <a:stretch>
            <a:fillRect/>
          </a:stretch>
        </p:blipFill>
        <p:spPr/>
      </p:pic>
      <p:pic>
        <p:nvPicPr>
          <p:cNvPr id="9" name="Picture 8">
            <a:extLst>
              <a:ext uri="{FF2B5EF4-FFF2-40B4-BE49-F238E27FC236}">
                <a16:creationId xmlns:a16="http://schemas.microsoft.com/office/drawing/2014/main" id="{83D21334-E57A-413B-9B7C-05DAFF96BA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sp>
        <p:nvSpPr>
          <p:cNvPr id="6" name="Freeform: Shape 5">
            <a:extLst>
              <a:ext uri="{FF2B5EF4-FFF2-40B4-BE49-F238E27FC236}">
                <a16:creationId xmlns:a16="http://schemas.microsoft.com/office/drawing/2014/main" id="{345ECCFF-9B85-4EF0-8D04-00E68D672CB3}"/>
              </a:ext>
            </a:extLst>
          </p:cNvPr>
          <p:cNvSpPr/>
          <p:nvPr/>
        </p:nvSpPr>
        <p:spPr>
          <a:xfrm flipH="1" flipV="1">
            <a:off x="11048977" y="5714978"/>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898502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86CEF0-6DE8-4014-A04E-A4BFEC6A6F01}"/>
              </a:ext>
            </a:extLst>
          </p:cNvPr>
          <p:cNvSpPr>
            <a:spLocks noGrp="1"/>
          </p:cNvSpPr>
          <p:nvPr>
            <p:ph type="title"/>
          </p:nvPr>
        </p:nvSpPr>
        <p:spPr>
          <a:xfrm>
            <a:off x="2438400" y="365125"/>
            <a:ext cx="8915400" cy="1325563"/>
          </a:xfrm>
        </p:spPr>
        <p:txBody>
          <a:bodyPr>
            <a:normAutofit fontScale="90000"/>
          </a:bodyPr>
          <a:lstStyle/>
          <a:p>
            <a:r>
              <a:rPr lang="en-US" dirty="0"/>
              <a:t>Specific Business Types Included </a:t>
            </a:r>
            <a:br>
              <a:rPr lang="en-US" dirty="0"/>
            </a:br>
            <a:r>
              <a:rPr lang="en-US" dirty="0"/>
              <a:t>or Excluded from UCR</a:t>
            </a:r>
          </a:p>
        </p:txBody>
      </p:sp>
      <p:sp>
        <p:nvSpPr>
          <p:cNvPr id="6" name="Content Placeholder 5">
            <a:extLst>
              <a:ext uri="{FF2B5EF4-FFF2-40B4-BE49-F238E27FC236}">
                <a16:creationId xmlns:a16="http://schemas.microsoft.com/office/drawing/2014/main" id="{78961156-D2AD-4BBC-AE04-1949F557E2EC}"/>
              </a:ext>
            </a:extLst>
          </p:cNvPr>
          <p:cNvSpPr>
            <a:spLocks noGrp="1"/>
          </p:cNvSpPr>
          <p:nvPr>
            <p:ph idx="1"/>
          </p:nvPr>
        </p:nvSpPr>
        <p:spPr/>
        <p:txBody>
          <a:bodyPr>
            <a:normAutofit/>
          </a:bodyPr>
          <a:lstStyle/>
          <a:p>
            <a:pPr>
              <a:buClr>
                <a:schemeClr val="accent1">
                  <a:lumMod val="40000"/>
                  <a:lumOff val="60000"/>
                </a:schemeClr>
              </a:buClr>
            </a:pPr>
            <a:r>
              <a:rPr lang="en-US" sz="3200" b="1" dirty="0"/>
              <a:t>Leasing Companies</a:t>
            </a:r>
          </a:p>
          <a:p>
            <a:pPr>
              <a:buClr>
                <a:schemeClr val="accent1">
                  <a:lumMod val="40000"/>
                  <a:lumOff val="60000"/>
                </a:schemeClr>
              </a:buClr>
            </a:pPr>
            <a:r>
              <a:rPr lang="en-US" sz="3200" b="1" dirty="0"/>
              <a:t>Drive-Away &amp; Tow-Away Operations</a:t>
            </a:r>
            <a:endParaRPr lang="en-US" sz="3200" dirty="0"/>
          </a:p>
        </p:txBody>
      </p:sp>
      <p:grpSp>
        <p:nvGrpSpPr>
          <p:cNvPr id="2" name="Group 1">
            <a:extLst>
              <a:ext uri="{FF2B5EF4-FFF2-40B4-BE49-F238E27FC236}">
                <a16:creationId xmlns:a16="http://schemas.microsoft.com/office/drawing/2014/main" id="{C9509DEC-F722-42D8-A5AA-6F8ABEA3BBA4}"/>
              </a:ext>
            </a:extLst>
          </p:cNvPr>
          <p:cNvGrpSpPr/>
          <p:nvPr/>
        </p:nvGrpSpPr>
        <p:grpSpPr>
          <a:xfrm>
            <a:off x="669190" y="0"/>
            <a:ext cx="1474242" cy="1735373"/>
            <a:chOff x="669190" y="0"/>
            <a:chExt cx="1474242" cy="1735373"/>
          </a:xfrm>
        </p:grpSpPr>
        <p:sp>
          <p:nvSpPr>
            <p:cNvPr id="9" name="Freeform: Shape 8">
              <a:extLst>
                <a:ext uri="{FF2B5EF4-FFF2-40B4-BE49-F238E27FC236}">
                  <a16:creationId xmlns:a16="http://schemas.microsoft.com/office/drawing/2014/main" id="{5818652A-7355-444C-915B-D1FB601C066E}"/>
                </a:ext>
              </a:extLst>
            </p:cNvPr>
            <p:cNvSpPr/>
            <p:nvPr/>
          </p:nvSpPr>
          <p:spPr>
            <a:xfrm>
              <a:off x="669190" y="0"/>
              <a:ext cx="1474242" cy="1735373"/>
            </a:xfrm>
            <a:custGeom>
              <a:avLst/>
              <a:gdLst>
                <a:gd name="connsiteX0" fmla="*/ 0 w 1474242"/>
                <a:gd name="connsiteY0" fmla="*/ 0 h 1735373"/>
                <a:gd name="connsiteX1" fmla="*/ 1474242 w 1474242"/>
                <a:gd name="connsiteY1" fmla="*/ 0 h 1735373"/>
                <a:gd name="connsiteX2" fmla="*/ 1474242 w 1474242"/>
                <a:gd name="connsiteY2" fmla="*/ 998252 h 1735373"/>
                <a:gd name="connsiteX3" fmla="*/ 1474242 w 1474242"/>
                <a:gd name="connsiteY3" fmla="*/ 1028700 h 1735373"/>
                <a:gd name="connsiteX4" fmla="*/ 1472705 w 1474242"/>
                <a:gd name="connsiteY4" fmla="*/ 1028700 h 1735373"/>
                <a:gd name="connsiteX5" fmla="*/ 1470436 w 1474242"/>
                <a:gd name="connsiteY5" fmla="*/ 1073618 h 1735373"/>
                <a:gd name="connsiteX6" fmla="*/ 737121 w 1474242"/>
                <a:gd name="connsiteY6" fmla="*/ 1735373 h 1735373"/>
                <a:gd name="connsiteX7" fmla="*/ 3806 w 1474242"/>
                <a:gd name="connsiteY7" fmla="*/ 1073618 h 1735373"/>
                <a:gd name="connsiteX8" fmla="*/ 1538 w 1474242"/>
                <a:gd name="connsiteY8" fmla="*/ 1028700 h 1735373"/>
                <a:gd name="connsiteX9" fmla="*/ 0 w 1474242"/>
                <a:gd name="connsiteY9" fmla="*/ 1028700 h 1735373"/>
                <a:gd name="connsiteX10" fmla="*/ 0 w 1474242"/>
                <a:gd name="connsiteY10" fmla="*/ 998252 h 17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4242" h="1735373">
                  <a:moveTo>
                    <a:pt x="0" y="0"/>
                  </a:moveTo>
                  <a:lnTo>
                    <a:pt x="1474242" y="0"/>
                  </a:lnTo>
                  <a:lnTo>
                    <a:pt x="1474242" y="998252"/>
                  </a:lnTo>
                  <a:lnTo>
                    <a:pt x="1474242" y="1028700"/>
                  </a:lnTo>
                  <a:lnTo>
                    <a:pt x="1472705" y="1028700"/>
                  </a:lnTo>
                  <a:lnTo>
                    <a:pt x="1470436" y="1073618"/>
                  </a:lnTo>
                  <a:cubicBezTo>
                    <a:pt x="1432689" y="1445316"/>
                    <a:pt x="1118778" y="1735373"/>
                    <a:pt x="737121" y="1735373"/>
                  </a:cubicBezTo>
                  <a:cubicBezTo>
                    <a:pt x="355464" y="1735373"/>
                    <a:pt x="41554" y="1445316"/>
                    <a:pt x="3806" y="1073618"/>
                  </a:cubicBezTo>
                  <a:lnTo>
                    <a:pt x="1538" y="1028700"/>
                  </a:lnTo>
                  <a:lnTo>
                    <a:pt x="0" y="1028700"/>
                  </a:lnTo>
                  <a:lnTo>
                    <a:pt x="0" y="998252"/>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descr="Car">
              <a:extLst>
                <a:ext uri="{FF2B5EF4-FFF2-40B4-BE49-F238E27FC236}">
                  <a16:creationId xmlns:a16="http://schemas.microsoft.com/office/drawing/2014/main" id="{EB171BC1-B720-4219-A140-E8B28612D6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7957" y="527640"/>
              <a:ext cx="1090784" cy="1090784"/>
            </a:xfrm>
            <a:prstGeom prst="rect">
              <a:avLst/>
            </a:prstGeom>
            <a:effectLst/>
          </p:spPr>
        </p:pic>
      </p:grpSp>
    </p:spTree>
    <p:extLst>
      <p:ext uri="{BB962C8B-B14F-4D97-AF65-F5344CB8AC3E}">
        <p14:creationId xmlns:p14="http://schemas.microsoft.com/office/powerpoint/2010/main" val="2055174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86CEF0-6DE8-4014-A04E-A4BFEC6A6F01}"/>
              </a:ext>
            </a:extLst>
          </p:cNvPr>
          <p:cNvSpPr>
            <a:spLocks noGrp="1"/>
          </p:cNvSpPr>
          <p:nvPr>
            <p:ph type="title"/>
          </p:nvPr>
        </p:nvSpPr>
        <p:spPr>
          <a:xfrm>
            <a:off x="2448232" y="365125"/>
            <a:ext cx="8905568" cy="1325563"/>
          </a:xfrm>
        </p:spPr>
        <p:txBody>
          <a:bodyPr>
            <a:normAutofit fontScale="90000"/>
          </a:bodyPr>
          <a:lstStyle/>
          <a:p>
            <a:r>
              <a:rPr lang="en-US" dirty="0"/>
              <a:t>Specific Business Types Included </a:t>
            </a:r>
            <a:br>
              <a:rPr lang="en-US" dirty="0"/>
            </a:br>
            <a:r>
              <a:rPr lang="en-US" dirty="0"/>
              <a:t>or Excluded from UCR</a:t>
            </a:r>
          </a:p>
        </p:txBody>
      </p:sp>
      <p:sp>
        <p:nvSpPr>
          <p:cNvPr id="6" name="Content Placeholder 5">
            <a:extLst>
              <a:ext uri="{FF2B5EF4-FFF2-40B4-BE49-F238E27FC236}">
                <a16:creationId xmlns:a16="http://schemas.microsoft.com/office/drawing/2014/main" id="{78961156-D2AD-4BBC-AE04-1949F557E2EC}"/>
              </a:ext>
            </a:extLst>
          </p:cNvPr>
          <p:cNvSpPr>
            <a:spLocks noGrp="1"/>
          </p:cNvSpPr>
          <p:nvPr>
            <p:ph idx="1"/>
          </p:nvPr>
        </p:nvSpPr>
        <p:spPr/>
        <p:txBody>
          <a:bodyPr>
            <a:normAutofit/>
          </a:bodyPr>
          <a:lstStyle/>
          <a:p>
            <a:pPr>
              <a:buClr>
                <a:schemeClr val="accent1">
                  <a:lumMod val="40000"/>
                  <a:lumOff val="60000"/>
                </a:schemeClr>
              </a:buClr>
            </a:pPr>
            <a:r>
              <a:rPr lang="en-US" sz="3200" b="1" dirty="0"/>
              <a:t>Hazardous Materials</a:t>
            </a:r>
          </a:p>
          <a:p>
            <a:pPr>
              <a:buClr>
                <a:schemeClr val="accent1">
                  <a:lumMod val="40000"/>
                  <a:lumOff val="60000"/>
                </a:schemeClr>
              </a:buClr>
            </a:pPr>
            <a:r>
              <a:rPr lang="en-US" sz="3200" b="1" dirty="0"/>
              <a:t>Commercial Zones</a:t>
            </a:r>
          </a:p>
          <a:p>
            <a:pPr>
              <a:buClr>
                <a:schemeClr val="accent1">
                  <a:lumMod val="40000"/>
                  <a:lumOff val="60000"/>
                </a:schemeClr>
              </a:buClr>
            </a:pPr>
            <a:r>
              <a:rPr lang="en-US" sz="3200" b="1" dirty="0"/>
              <a:t>Carriers Exempt From Operating Authority</a:t>
            </a:r>
          </a:p>
          <a:p>
            <a:pPr>
              <a:buClr>
                <a:schemeClr val="accent1">
                  <a:lumMod val="40000"/>
                  <a:lumOff val="60000"/>
                </a:schemeClr>
              </a:buClr>
            </a:pPr>
            <a:r>
              <a:rPr lang="en-US" sz="3200" b="1" dirty="0"/>
              <a:t>Agricultural Haulers &amp; Farm Vehicle</a:t>
            </a:r>
          </a:p>
          <a:p>
            <a:pPr>
              <a:buClr>
                <a:schemeClr val="accent1">
                  <a:lumMod val="40000"/>
                  <a:lumOff val="60000"/>
                </a:schemeClr>
              </a:buClr>
            </a:pPr>
            <a:r>
              <a:rPr lang="en-US" sz="3200" b="1" dirty="0"/>
              <a:t>Short-Term &amp; Seasonal Operations</a:t>
            </a:r>
            <a:endParaRPr lang="en-US" sz="3200" dirty="0"/>
          </a:p>
        </p:txBody>
      </p:sp>
      <p:grpSp>
        <p:nvGrpSpPr>
          <p:cNvPr id="2" name="Group 1">
            <a:extLst>
              <a:ext uri="{FF2B5EF4-FFF2-40B4-BE49-F238E27FC236}">
                <a16:creationId xmlns:a16="http://schemas.microsoft.com/office/drawing/2014/main" id="{0AECB7B6-1873-4247-8208-E627A02CCE5D}"/>
              </a:ext>
            </a:extLst>
          </p:cNvPr>
          <p:cNvGrpSpPr/>
          <p:nvPr/>
        </p:nvGrpSpPr>
        <p:grpSpPr>
          <a:xfrm>
            <a:off x="669190" y="0"/>
            <a:ext cx="1474242" cy="1735373"/>
            <a:chOff x="669190" y="0"/>
            <a:chExt cx="1474242" cy="1735373"/>
          </a:xfrm>
        </p:grpSpPr>
        <p:sp>
          <p:nvSpPr>
            <p:cNvPr id="8" name="Freeform: Shape 7">
              <a:extLst>
                <a:ext uri="{FF2B5EF4-FFF2-40B4-BE49-F238E27FC236}">
                  <a16:creationId xmlns:a16="http://schemas.microsoft.com/office/drawing/2014/main" id="{6D60CFAC-087A-41FD-9DD7-70B29BCD4B0A}"/>
                </a:ext>
              </a:extLst>
            </p:cNvPr>
            <p:cNvSpPr/>
            <p:nvPr/>
          </p:nvSpPr>
          <p:spPr>
            <a:xfrm>
              <a:off x="669190" y="0"/>
              <a:ext cx="1474242" cy="1735373"/>
            </a:xfrm>
            <a:custGeom>
              <a:avLst/>
              <a:gdLst>
                <a:gd name="connsiteX0" fmla="*/ 0 w 1474242"/>
                <a:gd name="connsiteY0" fmla="*/ 0 h 1735373"/>
                <a:gd name="connsiteX1" fmla="*/ 1474242 w 1474242"/>
                <a:gd name="connsiteY1" fmla="*/ 0 h 1735373"/>
                <a:gd name="connsiteX2" fmla="*/ 1474242 w 1474242"/>
                <a:gd name="connsiteY2" fmla="*/ 998252 h 1735373"/>
                <a:gd name="connsiteX3" fmla="*/ 1474242 w 1474242"/>
                <a:gd name="connsiteY3" fmla="*/ 1028700 h 1735373"/>
                <a:gd name="connsiteX4" fmla="*/ 1472705 w 1474242"/>
                <a:gd name="connsiteY4" fmla="*/ 1028700 h 1735373"/>
                <a:gd name="connsiteX5" fmla="*/ 1470436 w 1474242"/>
                <a:gd name="connsiteY5" fmla="*/ 1073618 h 1735373"/>
                <a:gd name="connsiteX6" fmla="*/ 737121 w 1474242"/>
                <a:gd name="connsiteY6" fmla="*/ 1735373 h 1735373"/>
                <a:gd name="connsiteX7" fmla="*/ 3806 w 1474242"/>
                <a:gd name="connsiteY7" fmla="*/ 1073618 h 1735373"/>
                <a:gd name="connsiteX8" fmla="*/ 1538 w 1474242"/>
                <a:gd name="connsiteY8" fmla="*/ 1028700 h 1735373"/>
                <a:gd name="connsiteX9" fmla="*/ 0 w 1474242"/>
                <a:gd name="connsiteY9" fmla="*/ 1028700 h 1735373"/>
                <a:gd name="connsiteX10" fmla="*/ 0 w 1474242"/>
                <a:gd name="connsiteY10" fmla="*/ 998252 h 17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4242" h="1735373">
                  <a:moveTo>
                    <a:pt x="0" y="0"/>
                  </a:moveTo>
                  <a:lnTo>
                    <a:pt x="1474242" y="0"/>
                  </a:lnTo>
                  <a:lnTo>
                    <a:pt x="1474242" y="998252"/>
                  </a:lnTo>
                  <a:lnTo>
                    <a:pt x="1474242" y="1028700"/>
                  </a:lnTo>
                  <a:lnTo>
                    <a:pt x="1472705" y="1028700"/>
                  </a:lnTo>
                  <a:lnTo>
                    <a:pt x="1470436" y="1073618"/>
                  </a:lnTo>
                  <a:cubicBezTo>
                    <a:pt x="1432689" y="1445316"/>
                    <a:pt x="1118778" y="1735373"/>
                    <a:pt x="737121" y="1735373"/>
                  </a:cubicBezTo>
                  <a:cubicBezTo>
                    <a:pt x="355464" y="1735373"/>
                    <a:pt x="41554" y="1445316"/>
                    <a:pt x="3806" y="1073618"/>
                  </a:cubicBezTo>
                  <a:lnTo>
                    <a:pt x="1538" y="1028700"/>
                  </a:lnTo>
                  <a:lnTo>
                    <a:pt x="0" y="1028700"/>
                  </a:lnTo>
                  <a:lnTo>
                    <a:pt x="0" y="998252"/>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Graphic 8" descr="Dump truck">
              <a:extLst>
                <a:ext uri="{FF2B5EF4-FFF2-40B4-BE49-F238E27FC236}">
                  <a16:creationId xmlns:a16="http://schemas.microsoft.com/office/drawing/2014/main" id="{E029EAF3-6F7C-4AA1-8A23-7144E6F3A9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7957" y="482514"/>
              <a:ext cx="1090784" cy="1090784"/>
            </a:xfrm>
            <a:prstGeom prst="rect">
              <a:avLst/>
            </a:prstGeom>
          </p:spPr>
        </p:pic>
      </p:grpSp>
    </p:spTree>
    <p:extLst>
      <p:ext uri="{BB962C8B-B14F-4D97-AF65-F5344CB8AC3E}">
        <p14:creationId xmlns:p14="http://schemas.microsoft.com/office/powerpoint/2010/main" val="168370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86CEF0-6DE8-4014-A04E-A4BFEC6A6F01}"/>
              </a:ext>
            </a:extLst>
          </p:cNvPr>
          <p:cNvSpPr>
            <a:spLocks noGrp="1"/>
          </p:cNvSpPr>
          <p:nvPr>
            <p:ph type="title"/>
          </p:nvPr>
        </p:nvSpPr>
        <p:spPr>
          <a:xfrm>
            <a:off x="2438400" y="365125"/>
            <a:ext cx="8915399" cy="1325563"/>
          </a:xfrm>
        </p:spPr>
        <p:txBody>
          <a:bodyPr>
            <a:normAutofit fontScale="90000"/>
          </a:bodyPr>
          <a:lstStyle/>
          <a:p>
            <a:r>
              <a:rPr lang="en-US" dirty="0"/>
              <a:t>Specific Business Types Included </a:t>
            </a:r>
            <a:br>
              <a:rPr lang="en-US" dirty="0"/>
            </a:br>
            <a:r>
              <a:rPr lang="en-US" dirty="0"/>
              <a:t>or Excluded from UCR</a:t>
            </a:r>
          </a:p>
        </p:txBody>
      </p:sp>
      <p:grpSp>
        <p:nvGrpSpPr>
          <p:cNvPr id="2" name="Group 1">
            <a:extLst>
              <a:ext uri="{FF2B5EF4-FFF2-40B4-BE49-F238E27FC236}">
                <a16:creationId xmlns:a16="http://schemas.microsoft.com/office/drawing/2014/main" id="{0995CD00-82B4-4B89-B288-909F9F99D49A}"/>
              </a:ext>
            </a:extLst>
          </p:cNvPr>
          <p:cNvGrpSpPr/>
          <p:nvPr/>
        </p:nvGrpSpPr>
        <p:grpSpPr>
          <a:xfrm>
            <a:off x="669190" y="0"/>
            <a:ext cx="1474242" cy="1735373"/>
            <a:chOff x="669190" y="0"/>
            <a:chExt cx="1474242" cy="1735373"/>
          </a:xfrm>
        </p:grpSpPr>
        <p:sp>
          <p:nvSpPr>
            <p:cNvPr id="7" name="Freeform: Shape 6">
              <a:extLst>
                <a:ext uri="{FF2B5EF4-FFF2-40B4-BE49-F238E27FC236}">
                  <a16:creationId xmlns:a16="http://schemas.microsoft.com/office/drawing/2014/main" id="{1F5E8701-B510-471B-BBDF-7ABBF1A72C76}"/>
                </a:ext>
              </a:extLst>
            </p:cNvPr>
            <p:cNvSpPr/>
            <p:nvPr/>
          </p:nvSpPr>
          <p:spPr>
            <a:xfrm>
              <a:off x="669190" y="0"/>
              <a:ext cx="1474242" cy="1735373"/>
            </a:xfrm>
            <a:custGeom>
              <a:avLst/>
              <a:gdLst>
                <a:gd name="connsiteX0" fmla="*/ 0 w 1474242"/>
                <a:gd name="connsiteY0" fmla="*/ 0 h 1735373"/>
                <a:gd name="connsiteX1" fmla="*/ 1474242 w 1474242"/>
                <a:gd name="connsiteY1" fmla="*/ 0 h 1735373"/>
                <a:gd name="connsiteX2" fmla="*/ 1474242 w 1474242"/>
                <a:gd name="connsiteY2" fmla="*/ 998252 h 1735373"/>
                <a:gd name="connsiteX3" fmla="*/ 1474242 w 1474242"/>
                <a:gd name="connsiteY3" fmla="*/ 1028700 h 1735373"/>
                <a:gd name="connsiteX4" fmla="*/ 1472705 w 1474242"/>
                <a:gd name="connsiteY4" fmla="*/ 1028700 h 1735373"/>
                <a:gd name="connsiteX5" fmla="*/ 1470436 w 1474242"/>
                <a:gd name="connsiteY5" fmla="*/ 1073618 h 1735373"/>
                <a:gd name="connsiteX6" fmla="*/ 737121 w 1474242"/>
                <a:gd name="connsiteY6" fmla="*/ 1735373 h 1735373"/>
                <a:gd name="connsiteX7" fmla="*/ 3806 w 1474242"/>
                <a:gd name="connsiteY7" fmla="*/ 1073618 h 1735373"/>
                <a:gd name="connsiteX8" fmla="*/ 1538 w 1474242"/>
                <a:gd name="connsiteY8" fmla="*/ 1028700 h 1735373"/>
                <a:gd name="connsiteX9" fmla="*/ 0 w 1474242"/>
                <a:gd name="connsiteY9" fmla="*/ 1028700 h 1735373"/>
                <a:gd name="connsiteX10" fmla="*/ 0 w 1474242"/>
                <a:gd name="connsiteY10" fmla="*/ 998252 h 17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4242" h="1735373">
                  <a:moveTo>
                    <a:pt x="0" y="0"/>
                  </a:moveTo>
                  <a:lnTo>
                    <a:pt x="1474242" y="0"/>
                  </a:lnTo>
                  <a:lnTo>
                    <a:pt x="1474242" y="998252"/>
                  </a:lnTo>
                  <a:lnTo>
                    <a:pt x="1474242" y="1028700"/>
                  </a:lnTo>
                  <a:lnTo>
                    <a:pt x="1472705" y="1028700"/>
                  </a:lnTo>
                  <a:lnTo>
                    <a:pt x="1470436" y="1073618"/>
                  </a:lnTo>
                  <a:cubicBezTo>
                    <a:pt x="1432689" y="1445316"/>
                    <a:pt x="1118778" y="1735373"/>
                    <a:pt x="737121" y="1735373"/>
                  </a:cubicBezTo>
                  <a:cubicBezTo>
                    <a:pt x="355464" y="1735373"/>
                    <a:pt x="41554" y="1445316"/>
                    <a:pt x="3806" y="1073618"/>
                  </a:cubicBezTo>
                  <a:lnTo>
                    <a:pt x="1538" y="1028700"/>
                  </a:lnTo>
                  <a:lnTo>
                    <a:pt x="0" y="1028700"/>
                  </a:lnTo>
                  <a:lnTo>
                    <a:pt x="0" y="998252"/>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descr="Bus">
              <a:extLst>
                <a:ext uri="{FF2B5EF4-FFF2-40B4-BE49-F238E27FC236}">
                  <a16:creationId xmlns:a16="http://schemas.microsoft.com/office/drawing/2014/main" id="{BB93BB32-3650-4E65-8ECC-83C3D6986B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7957" y="442485"/>
              <a:ext cx="1086510" cy="1177784"/>
            </a:xfrm>
            <a:prstGeom prst="rect">
              <a:avLst/>
            </a:prstGeom>
          </p:spPr>
        </p:pic>
      </p:grpSp>
      <p:sp>
        <p:nvSpPr>
          <p:cNvPr id="6" name="Content Placeholder 5">
            <a:extLst>
              <a:ext uri="{FF2B5EF4-FFF2-40B4-BE49-F238E27FC236}">
                <a16:creationId xmlns:a16="http://schemas.microsoft.com/office/drawing/2014/main" id="{78961156-D2AD-4BBC-AE04-1949F557E2EC}"/>
              </a:ext>
            </a:extLst>
          </p:cNvPr>
          <p:cNvSpPr>
            <a:spLocks noGrp="1"/>
          </p:cNvSpPr>
          <p:nvPr>
            <p:ph idx="1"/>
          </p:nvPr>
        </p:nvSpPr>
        <p:spPr/>
        <p:txBody>
          <a:bodyPr>
            <a:normAutofit/>
          </a:bodyPr>
          <a:lstStyle/>
          <a:p>
            <a:pPr>
              <a:buClr>
                <a:schemeClr val="accent1">
                  <a:lumMod val="40000"/>
                  <a:lumOff val="60000"/>
                </a:schemeClr>
              </a:buClr>
            </a:pPr>
            <a:r>
              <a:rPr lang="en-US" sz="3200" b="1" dirty="0"/>
              <a:t>Government Vehicles &amp; Contractors</a:t>
            </a:r>
          </a:p>
          <a:p>
            <a:pPr>
              <a:buClr>
                <a:schemeClr val="accent1">
                  <a:lumMod val="40000"/>
                  <a:lumOff val="60000"/>
                </a:schemeClr>
              </a:buClr>
            </a:pPr>
            <a:r>
              <a:rPr lang="en-US" sz="3200" b="1" dirty="0"/>
              <a:t>School Buses</a:t>
            </a:r>
          </a:p>
          <a:p>
            <a:pPr>
              <a:buClr>
                <a:schemeClr val="accent1">
                  <a:lumMod val="40000"/>
                  <a:lumOff val="60000"/>
                </a:schemeClr>
              </a:buClr>
            </a:pPr>
            <a:r>
              <a:rPr lang="en-US" sz="3200" b="1" dirty="0"/>
              <a:t>Trash &amp; Recyclables</a:t>
            </a:r>
          </a:p>
          <a:p>
            <a:pPr>
              <a:buClr>
                <a:schemeClr val="accent1">
                  <a:lumMod val="40000"/>
                  <a:lumOff val="60000"/>
                </a:schemeClr>
              </a:buClr>
            </a:pPr>
            <a:r>
              <a:rPr lang="en-US" sz="3200" b="1" dirty="0"/>
              <a:t>Charities &amp; Nonprofits</a:t>
            </a:r>
          </a:p>
          <a:p>
            <a:pPr>
              <a:buClr>
                <a:schemeClr val="accent1">
                  <a:lumMod val="40000"/>
                  <a:lumOff val="60000"/>
                </a:schemeClr>
              </a:buClr>
            </a:pPr>
            <a:r>
              <a:rPr lang="en-US" sz="3200" b="1" dirty="0"/>
              <a:t>Emergency Vehicles</a:t>
            </a:r>
          </a:p>
          <a:p>
            <a:pPr>
              <a:buClr>
                <a:schemeClr val="accent1">
                  <a:lumMod val="40000"/>
                  <a:lumOff val="60000"/>
                </a:schemeClr>
              </a:buClr>
            </a:pPr>
            <a:r>
              <a:rPr lang="en-US" sz="3200" b="1" dirty="0"/>
              <a:t>Household Goods Agent:</a:t>
            </a:r>
            <a:endParaRPr lang="en-US" sz="3200" dirty="0"/>
          </a:p>
        </p:txBody>
      </p:sp>
    </p:spTree>
    <p:extLst>
      <p:ext uri="{BB962C8B-B14F-4D97-AF65-F5344CB8AC3E}">
        <p14:creationId xmlns:p14="http://schemas.microsoft.com/office/powerpoint/2010/main" val="1087929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a:xfrm>
            <a:off x="574294" y="430280"/>
            <a:ext cx="4826264" cy="2091758"/>
          </a:xfrm>
        </p:spPr>
        <p:txBody>
          <a:bodyPr/>
          <a:lstStyle/>
          <a:p>
            <a:r>
              <a:rPr lang="en-US" dirty="0">
                <a:solidFill>
                  <a:schemeClr val="bg1"/>
                </a:solidFill>
              </a:rPr>
              <a:t>How to Verify</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a:xfrm>
            <a:off x="6580306" y="1648692"/>
            <a:ext cx="5403273" cy="3837708"/>
          </a:xfrm>
        </p:spPr>
        <p:txBody>
          <a:bodyPr anchor="ctr">
            <a:normAutofit fontScale="92500" lnSpcReduction="20000"/>
          </a:bodyPr>
          <a:lstStyle/>
          <a:p>
            <a:pPr marL="347663" lvl="0" indent="-347663">
              <a:spcAft>
                <a:spcPts val="1200"/>
              </a:spcAft>
              <a:buClr>
                <a:schemeClr val="accent1">
                  <a:lumMod val="40000"/>
                  <a:lumOff val="60000"/>
                </a:schemeClr>
              </a:buClr>
              <a:buFont typeface="Arial" panose="020B0604020202020204" pitchFamily="34" charset="0"/>
              <a:buChar char="•"/>
            </a:pPr>
            <a:r>
              <a:rPr lang="en-US" sz="3200" dirty="0"/>
              <a:t>CVIEW</a:t>
            </a:r>
          </a:p>
          <a:p>
            <a:pPr marL="347663" lvl="0" indent="-347663">
              <a:spcAft>
                <a:spcPts val="1200"/>
              </a:spcAft>
              <a:buClr>
                <a:schemeClr val="accent1">
                  <a:lumMod val="40000"/>
                  <a:lumOff val="60000"/>
                </a:schemeClr>
              </a:buClr>
              <a:buFont typeface="Arial" panose="020B0604020202020204" pitchFamily="34" charset="0"/>
              <a:buChar char="•"/>
            </a:pPr>
            <a:r>
              <a:rPr lang="en-US" sz="3200" dirty="0"/>
              <a:t>SAFER</a:t>
            </a:r>
          </a:p>
          <a:p>
            <a:pPr marL="347663" lvl="0" indent="-347663">
              <a:spcAft>
                <a:spcPts val="1200"/>
              </a:spcAft>
              <a:buClr>
                <a:schemeClr val="accent1">
                  <a:lumMod val="40000"/>
                  <a:lumOff val="60000"/>
                </a:schemeClr>
              </a:buClr>
              <a:buFont typeface="Arial" panose="020B0604020202020204" pitchFamily="34" charset="0"/>
              <a:buChar char="•"/>
            </a:pPr>
            <a:r>
              <a:rPr lang="en-US" sz="3200" dirty="0"/>
              <a:t>UCR Website</a:t>
            </a:r>
          </a:p>
          <a:p>
            <a:pPr marL="347663" lvl="0" indent="-347663">
              <a:spcAft>
                <a:spcPts val="1200"/>
              </a:spcAft>
              <a:buClr>
                <a:schemeClr val="accent1">
                  <a:lumMod val="40000"/>
                  <a:lumOff val="60000"/>
                </a:schemeClr>
              </a:buClr>
              <a:buFont typeface="Arial" panose="020B0604020202020204" pitchFamily="34" charset="0"/>
              <a:buChar char="•"/>
            </a:pPr>
            <a:r>
              <a:rPr lang="en-US" sz="3200" dirty="0"/>
              <a:t>UCR Enforcement, &amp; Inspection Software </a:t>
            </a:r>
          </a:p>
          <a:p>
            <a:pPr marL="347663" lvl="0" indent="-347663">
              <a:spcAft>
                <a:spcPts val="1200"/>
              </a:spcAft>
              <a:buClr>
                <a:schemeClr val="accent1">
                  <a:lumMod val="40000"/>
                  <a:lumOff val="60000"/>
                </a:schemeClr>
              </a:buClr>
              <a:buFont typeface="Arial" panose="020B0604020202020204" pitchFamily="34" charset="0"/>
              <a:buChar char="•"/>
            </a:pPr>
            <a:r>
              <a:rPr lang="en-US" sz="3200" dirty="0"/>
              <a:t>FMCSA's </a:t>
            </a:r>
            <a:r>
              <a:rPr lang="en-US" sz="3200" dirty="0" err="1"/>
              <a:t>SafeSpect</a:t>
            </a:r>
            <a:r>
              <a:rPr lang="en-US" sz="3200" dirty="0"/>
              <a:t> </a:t>
            </a:r>
            <a:br>
              <a:rPr lang="en-US" sz="3200" dirty="0"/>
            </a:br>
            <a:endParaRPr lang="en-US" sz="3200" dirty="0"/>
          </a:p>
        </p:txBody>
      </p:sp>
      <p:cxnSp>
        <p:nvCxnSpPr>
          <p:cNvPr id="4" name="Straight Connector 3">
            <a:extLst>
              <a:ext uri="{FF2B5EF4-FFF2-40B4-BE49-F238E27FC236}">
                <a16:creationId xmlns:a16="http://schemas.microsoft.com/office/drawing/2014/main" id="{F79C7D80-E43F-4D8A-91A3-648C9340E29F}"/>
              </a:ext>
            </a:extLst>
          </p:cNvPr>
          <p:cNvCxnSpPr>
            <a:cxnSpLocks/>
          </p:cNvCxnSpPr>
          <p:nvPr/>
        </p:nvCxnSpPr>
        <p:spPr>
          <a:xfrm>
            <a:off x="1340523" y="1921313"/>
            <a:ext cx="3293806"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50" name="Picture 6">
            <a:extLst>
              <a:ext uri="{FF2B5EF4-FFF2-40B4-BE49-F238E27FC236}">
                <a16:creationId xmlns:a16="http://schemas.microsoft.com/office/drawing/2014/main" id="{27074DCA-98EE-4701-00E5-AE82B3F26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54" y="2238160"/>
            <a:ext cx="5403273" cy="39548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9257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B22250-2258-4259-BF14-9F1F1426A118}"/>
              </a:ext>
            </a:extLst>
          </p:cNvPr>
          <p:cNvSpPr>
            <a:spLocks noGrp="1"/>
          </p:cNvSpPr>
          <p:nvPr>
            <p:ph type="title"/>
          </p:nvPr>
        </p:nvSpPr>
        <p:spPr>
          <a:xfrm>
            <a:off x="851824" y="2582545"/>
            <a:ext cx="10753436" cy="1325563"/>
          </a:xfrm>
        </p:spPr>
        <p:txBody>
          <a:bodyPr/>
          <a:lstStyle/>
          <a:p>
            <a:pPr algn="ctr"/>
            <a:r>
              <a:rPr lang="en-US" dirty="0"/>
              <a:t>How to Verify Using Databases/Software</a:t>
            </a:r>
          </a:p>
        </p:txBody>
      </p:sp>
    </p:spTree>
    <p:extLst>
      <p:ext uri="{BB962C8B-B14F-4D97-AF65-F5344CB8AC3E}">
        <p14:creationId xmlns:p14="http://schemas.microsoft.com/office/powerpoint/2010/main" val="880866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26540-E4F2-2614-C88C-FFBFE1C193BD}"/>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E36E982-17DC-825F-7EB2-C43148930A9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2252" r="27783"/>
          <a:stretch/>
        </p:blipFill>
        <p:spPr>
          <a:xfrm>
            <a:off x="-2" y="0"/>
            <a:ext cx="6096002" cy="6862913"/>
          </a:xfrm>
        </p:spPr>
      </p:pic>
      <p:sp>
        <p:nvSpPr>
          <p:cNvPr id="19" name="Title 18">
            <a:extLst>
              <a:ext uri="{FF2B5EF4-FFF2-40B4-BE49-F238E27FC236}">
                <a16:creationId xmlns:a16="http://schemas.microsoft.com/office/drawing/2014/main" id="{C39CE116-8AFD-D148-5D49-E319E8204CCC}"/>
              </a:ext>
            </a:extLst>
          </p:cNvPr>
          <p:cNvSpPr>
            <a:spLocks noGrp="1"/>
          </p:cNvSpPr>
          <p:nvPr>
            <p:ph type="title"/>
          </p:nvPr>
        </p:nvSpPr>
        <p:spPr/>
        <p:txBody>
          <a:bodyPr/>
          <a:lstStyle/>
          <a:p>
            <a:pPr algn="ctr"/>
            <a:r>
              <a:rPr lang="en-US" b="1" dirty="0">
                <a:solidFill>
                  <a:schemeClr val="bg1"/>
                </a:solidFill>
              </a:rPr>
              <a:t>Introduction</a:t>
            </a:r>
          </a:p>
        </p:txBody>
      </p:sp>
      <p:sp>
        <p:nvSpPr>
          <p:cNvPr id="20" name="Content Placeholder 19">
            <a:extLst>
              <a:ext uri="{FF2B5EF4-FFF2-40B4-BE49-F238E27FC236}">
                <a16:creationId xmlns:a16="http://schemas.microsoft.com/office/drawing/2014/main" id="{C80E4E02-94EC-EE88-664F-3C6B751B1EBC}"/>
              </a:ext>
            </a:extLst>
          </p:cNvPr>
          <p:cNvSpPr>
            <a:spLocks noGrp="1"/>
          </p:cNvSpPr>
          <p:nvPr>
            <p:ph type="body" idx="1"/>
          </p:nvPr>
        </p:nvSpPr>
        <p:spPr>
          <a:xfrm>
            <a:off x="6778486" y="462116"/>
            <a:ext cx="4568963" cy="5928851"/>
          </a:xfrm>
        </p:spPr>
        <p:txBody>
          <a:bodyPr anchor="ctr">
            <a:normAutofit/>
          </a:bodyPr>
          <a:lstStyle/>
          <a:p>
            <a:pPr marL="342900" lvl="0" indent="-342900">
              <a:lnSpc>
                <a:spcPct val="120000"/>
              </a:lnSpc>
              <a:buClr>
                <a:schemeClr val="accent1">
                  <a:lumMod val="40000"/>
                  <a:lumOff val="60000"/>
                </a:schemeClr>
              </a:buClr>
              <a:buFont typeface="Arial" panose="020B0604020202020204" pitchFamily="34" charset="0"/>
              <a:buChar char="•"/>
            </a:pPr>
            <a:r>
              <a:rPr lang="en-US" sz="2800" dirty="0"/>
              <a:t>Purpose</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Value</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Applicability</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How to Verify</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How to Enforce</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UCR Statistics</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Scenarios</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Helpful Tools</a:t>
            </a:r>
          </a:p>
          <a:p>
            <a:pPr marL="342900" lvl="0" indent="-342900">
              <a:lnSpc>
                <a:spcPct val="120000"/>
              </a:lnSpc>
              <a:buClr>
                <a:schemeClr val="accent1">
                  <a:lumMod val="40000"/>
                  <a:lumOff val="60000"/>
                </a:schemeClr>
              </a:buClr>
              <a:buFont typeface="Arial" panose="020B0604020202020204" pitchFamily="34" charset="0"/>
              <a:buChar char="•"/>
            </a:pPr>
            <a:r>
              <a:rPr lang="en-US" sz="2800" dirty="0"/>
              <a:t>Summary</a:t>
            </a:r>
          </a:p>
        </p:txBody>
      </p:sp>
      <p:cxnSp>
        <p:nvCxnSpPr>
          <p:cNvPr id="23" name="Straight Connector 22">
            <a:extLst>
              <a:ext uri="{FF2B5EF4-FFF2-40B4-BE49-F238E27FC236}">
                <a16:creationId xmlns:a16="http://schemas.microsoft.com/office/drawing/2014/main" id="{E4D82FB7-57C0-99C7-EAC7-E8D53377ED60}"/>
              </a:ext>
            </a:extLst>
          </p:cNvPr>
          <p:cNvCxnSpPr>
            <a:cxnSpLocks/>
          </p:cNvCxnSpPr>
          <p:nvPr/>
        </p:nvCxnSpPr>
        <p:spPr>
          <a:xfrm>
            <a:off x="1483884" y="3760329"/>
            <a:ext cx="3072384"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995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a:xfrm>
            <a:off x="590623" y="576264"/>
            <a:ext cx="4826264" cy="1834428"/>
          </a:xfrm>
        </p:spPr>
        <p:txBody>
          <a:bodyPr/>
          <a:lstStyle/>
          <a:p>
            <a:r>
              <a:rPr lang="en-US" dirty="0"/>
              <a:t>How is UCR Enforced?</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fontScale="62500" lnSpcReduction="20000"/>
          </a:bodyPr>
          <a:lstStyle/>
          <a:p>
            <a:pPr marL="228600" lvl="0" indent="-228600">
              <a:lnSpc>
                <a:spcPct val="120000"/>
              </a:lnSpc>
              <a:buClr>
                <a:schemeClr val="accent1">
                  <a:lumMod val="40000"/>
                  <a:lumOff val="60000"/>
                </a:schemeClr>
              </a:buClr>
              <a:buFont typeface="Arial" panose="020B0604020202020204" pitchFamily="34" charset="0"/>
              <a:buChar char="•"/>
            </a:pPr>
            <a:r>
              <a:rPr lang="en-US" sz="2800" dirty="0"/>
              <a:t>Section code 392.2UCR is reserved for capturing UCR violations on roadside inspections.</a:t>
            </a:r>
          </a:p>
          <a:p>
            <a:pPr marL="228600" lvl="0" indent="-228600">
              <a:lnSpc>
                <a:spcPct val="120000"/>
              </a:lnSpc>
              <a:buClr>
                <a:schemeClr val="accent1">
                  <a:lumMod val="40000"/>
                  <a:lumOff val="60000"/>
                </a:schemeClr>
              </a:buClr>
              <a:buFont typeface="Arial" panose="020B0604020202020204" pitchFamily="34" charset="0"/>
              <a:buChar char="•"/>
            </a:pPr>
            <a:r>
              <a:rPr lang="en-US" sz="2800" dirty="0"/>
              <a:t>Many states have a statute or regulation requiring motor carriers and other businesses subject to UCR that law enforcement can cite when violations are discovered.</a:t>
            </a:r>
          </a:p>
          <a:p>
            <a:pPr marL="228600" lvl="0" indent="-228600">
              <a:lnSpc>
                <a:spcPct val="120000"/>
              </a:lnSpc>
              <a:buClr>
                <a:schemeClr val="accent1">
                  <a:lumMod val="40000"/>
                  <a:lumOff val="60000"/>
                </a:schemeClr>
              </a:buClr>
              <a:buFont typeface="Arial" panose="020B0604020202020204" pitchFamily="34" charset="0"/>
              <a:buChar char="•"/>
            </a:pPr>
            <a:r>
              <a:rPr lang="en-US" sz="2800" dirty="0"/>
              <a:t>392.2UCR violations cited on roadside inspections are analyzed and presented back to the states through the Enforcement Efficiency Report (EER).  The EER can identify total violations recorded and violations missed, explained in a separate report known as the Should Have Been (SHB) report.</a:t>
            </a:r>
          </a:p>
        </p:txBody>
      </p:sp>
      <p:cxnSp>
        <p:nvCxnSpPr>
          <p:cNvPr id="4" name="Straight Connector 3">
            <a:extLst>
              <a:ext uri="{FF2B5EF4-FFF2-40B4-BE49-F238E27FC236}">
                <a16:creationId xmlns:a16="http://schemas.microsoft.com/office/drawing/2014/main" id="{0D61F243-7001-4A9C-A029-D2D59015BD32}"/>
              </a:ext>
            </a:extLst>
          </p:cNvPr>
          <p:cNvCxnSpPr>
            <a:cxnSpLocks/>
          </p:cNvCxnSpPr>
          <p:nvPr/>
        </p:nvCxnSpPr>
        <p:spPr>
          <a:xfrm>
            <a:off x="1769807" y="2251519"/>
            <a:ext cx="2467896"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075" name="Picture 7">
            <a:extLst>
              <a:ext uri="{FF2B5EF4-FFF2-40B4-BE49-F238E27FC236}">
                <a16:creationId xmlns:a16="http://schemas.microsoft.com/office/drawing/2014/main" id="{F8FA05D2-CEF3-ACE7-C328-345CA5B40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80" y="2535382"/>
            <a:ext cx="5695950" cy="35542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152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a:xfrm>
            <a:off x="600455" y="576263"/>
            <a:ext cx="4826264" cy="2852737"/>
          </a:xfrm>
        </p:spPr>
        <p:txBody>
          <a:bodyPr/>
          <a:lstStyle/>
          <a:p>
            <a:r>
              <a:rPr lang="en-US" dirty="0"/>
              <a:t>UCR Statistics</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fontScale="92500" lnSpcReduction="20000"/>
          </a:bodyPr>
          <a:lstStyle/>
          <a:p>
            <a:pPr marL="347663" lvl="0" indent="-347663">
              <a:lnSpc>
                <a:spcPct val="120000"/>
              </a:lnSpc>
              <a:buClr>
                <a:schemeClr val="accent1">
                  <a:lumMod val="40000"/>
                  <a:lumOff val="60000"/>
                </a:schemeClr>
              </a:buClr>
              <a:buFont typeface="Arial" panose="020B0604020202020204" pitchFamily="34" charset="0"/>
              <a:buChar char="•"/>
            </a:pPr>
            <a:r>
              <a:rPr lang="en-US" sz="2800" dirty="0"/>
              <a:t>Quarterly or monthly recognition in UCR Dispatch Newsletter for inspector who issues the most UCR violations</a:t>
            </a:r>
          </a:p>
          <a:p>
            <a:pPr marL="347663" lvl="0" indent="-347663">
              <a:lnSpc>
                <a:spcPct val="120000"/>
              </a:lnSpc>
              <a:buClr>
                <a:schemeClr val="accent1">
                  <a:lumMod val="40000"/>
                  <a:lumOff val="60000"/>
                </a:schemeClr>
              </a:buClr>
              <a:buFont typeface="Arial" panose="020B0604020202020204" pitchFamily="34" charset="0"/>
              <a:buChar char="•"/>
            </a:pPr>
            <a:r>
              <a:rPr lang="en-US" sz="2800" dirty="0"/>
              <a:t>Annual Award to States</a:t>
            </a:r>
          </a:p>
          <a:p>
            <a:pPr marL="347663" lvl="0" indent="-347663">
              <a:lnSpc>
                <a:spcPct val="120000"/>
              </a:lnSpc>
              <a:buClr>
                <a:schemeClr val="accent1">
                  <a:lumMod val="40000"/>
                  <a:lumOff val="60000"/>
                </a:schemeClr>
              </a:buClr>
              <a:buFont typeface="Arial" panose="020B0604020202020204" pitchFamily="34" charset="0"/>
              <a:buChar char="•"/>
            </a:pPr>
            <a:r>
              <a:rPr lang="en-US" sz="2800" dirty="0"/>
              <a:t>Statistics – only 1 in 3 UCR violations are issued in roadside inspections.  Data shows that carriers cited for UCR are 2.5 times more likely to be placed out of service.</a:t>
            </a:r>
          </a:p>
        </p:txBody>
      </p:sp>
      <p:cxnSp>
        <p:nvCxnSpPr>
          <p:cNvPr id="4" name="Straight Connector 3">
            <a:extLst>
              <a:ext uri="{FF2B5EF4-FFF2-40B4-BE49-F238E27FC236}">
                <a16:creationId xmlns:a16="http://schemas.microsoft.com/office/drawing/2014/main" id="{FE8A54AD-A254-48DF-BA80-1228C6DE5CB7}"/>
              </a:ext>
            </a:extLst>
          </p:cNvPr>
          <p:cNvCxnSpPr>
            <a:cxnSpLocks/>
          </p:cNvCxnSpPr>
          <p:nvPr/>
        </p:nvCxnSpPr>
        <p:spPr>
          <a:xfrm>
            <a:off x="1347019" y="2382470"/>
            <a:ext cx="3333136"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098" name="Picture 8">
            <a:extLst>
              <a:ext uri="{FF2B5EF4-FFF2-40B4-BE49-F238E27FC236}">
                <a16:creationId xmlns:a16="http://schemas.microsoft.com/office/drawing/2014/main" id="{03B3BDC1-66C4-E6DE-50C7-98D023FD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45" y="2673931"/>
            <a:ext cx="5624946" cy="37268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2235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p:txBody>
          <a:bodyPr/>
          <a:lstStyle/>
          <a:p>
            <a:r>
              <a:rPr lang="en-US" dirty="0"/>
              <a:t>Scenarios</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a:bodyPr>
          <a:lstStyle/>
          <a:p>
            <a:pPr lvl="0" algn="ctr">
              <a:buClr>
                <a:schemeClr val="accent1">
                  <a:lumMod val="40000"/>
                  <a:lumOff val="60000"/>
                </a:schemeClr>
              </a:buClr>
            </a:pPr>
            <a:r>
              <a:rPr lang="en-US" sz="2800" dirty="0"/>
              <a:t>Review the following </a:t>
            </a:r>
            <a:br>
              <a:rPr lang="en-US" sz="2800" dirty="0"/>
            </a:br>
            <a:r>
              <a:rPr lang="en-US" sz="2800" dirty="0"/>
              <a:t>seven scenarios</a:t>
            </a:r>
          </a:p>
        </p:txBody>
      </p:sp>
      <p:cxnSp>
        <p:nvCxnSpPr>
          <p:cNvPr id="4" name="Straight Connector 3">
            <a:extLst>
              <a:ext uri="{FF2B5EF4-FFF2-40B4-BE49-F238E27FC236}">
                <a16:creationId xmlns:a16="http://schemas.microsoft.com/office/drawing/2014/main" id="{B8DF6432-933D-480E-8BE1-E1DD89B80D92}"/>
              </a:ext>
            </a:extLst>
          </p:cNvPr>
          <p:cNvCxnSpPr>
            <a:cxnSpLocks/>
          </p:cNvCxnSpPr>
          <p:nvPr/>
        </p:nvCxnSpPr>
        <p:spPr>
          <a:xfrm>
            <a:off x="1809135" y="3809489"/>
            <a:ext cx="2389239"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2400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FB85A-AFC0-4B8D-A4EE-E0821B46551B}"/>
              </a:ext>
            </a:extLst>
          </p:cNvPr>
          <p:cNvSpPr>
            <a:spLocks noGrp="1"/>
          </p:cNvSpPr>
          <p:nvPr>
            <p:ph type="title"/>
          </p:nvPr>
        </p:nvSpPr>
        <p:spPr/>
        <p:txBody>
          <a:bodyPr anchor="t">
            <a:normAutofit/>
          </a:bodyPr>
          <a:lstStyle/>
          <a:p>
            <a:r>
              <a:rPr lang="en-US" dirty="0"/>
              <a:t>Scenario </a:t>
            </a:r>
            <a:br>
              <a:rPr lang="en-US" dirty="0"/>
            </a:br>
            <a:r>
              <a:rPr lang="en-US" sz="8000" b="0" dirty="0"/>
              <a:t>01</a:t>
            </a:r>
            <a:endParaRPr lang="en-US" b="0" dirty="0"/>
          </a:p>
        </p:txBody>
      </p:sp>
      <p:sp>
        <p:nvSpPr>
          <p:cNvPr id="5" name="Content Placeholder 4">
            <a:extLst>
              <a:ext uri="{FF2B5EF4-FFF2-40B4-BE49-F238E27FC236}">
                <a16:creationId xmlns:a16="http://schemas.microsoft.com/office/drawing/2014/main" id="{504B1A6E-4A88-44BC-9A52-AEC0C1D10570}"/>
              </a:ext>
            </a:extLst>
          </p:cNvPr>
          <p:cNvSpPr>
            <a:spLocks noGrp="1"/>
          </p:cNvSpPr>
          <p:nvPr>
            <p:ph idx="1"/>
          </p:nvPr>
        </p:nvSpPr>
        <p:spPr/>
        <p:txBody>
          <a:bodyPr/>
          <a:lstStyle/>
          <a:p>
            <a:pPr marL="0" indent="0">
              <a:buNone/>
            </a:pPr>
            <a:r>
              <a:rPr lang="en-US" dirty="0"/>
              <a:t>Should you issue a violation to the following types of motor carriers </a:t>
            </a:r>
            <a:br>
              <a:rPr lang="en-US" dirty="0"/>
            </a:br>
            <a:r>
              <a:rPr lang="en-US" dirty="0"/>
              <a:t>if they haven’t registered for UCR?</a:t>
            </a:r>
          </a:p>
        </p:txBody>
      </p:sp>
    </p:spTree>
    <p:extLst>
      <p:ext uri="{BB962C8B-B14F-4D97-AF65-F5344CB8AC3E}">
        <p14:creationId xmlns:p14="http://schemas.microsoft.com/office/powerpoint/2010/main" val="2278674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FB85A-AFC0-4B8D-A4EE-E0821B46551B}"/>
              </a:ext>
            </a:extLst>
          </p:cNvPr>
          <p:cNvSpPr>
            <a:spLocks noGrp="1"/>
          </p:cNvSpPr>
          <p:nvPr>
            <p:ph type="title"/>
          </p:nvPr>
        </p:nvSpPr>
        <p:spPr/>
        <p:txBody>
          <a:bodyPr anchor="t">
            <a:normAutofit/>
          </a:bodyPr>
          <a:lstStyle/>
          <a:p>
            <a:r>
              <a:rPr lang="en-US" dirty="0"/>
              <a:t>Scenario </a:t>
            </a:r>
            <a:br>
              <a:rPr lang="en-US" dirty="0"/>
            </a:br>
            <a:r>
              <a:rPr lang="en-US" sz="8000" b="0" dirty="0"/>
              <a:t>02</a:t>
            </a:r>
            <a:endParaRPr lang="en-US" b="0" dirty="0"/>
          </a:p>
        </p:txBody>
      </p:sp>
      <p:sp>
        <p:nvSpPr>
          <p:cNvPr id="5" name="Content Placeholder 4">
            <a:extLst>
              <a:ext uri="{FF2B5EF4-FFF2-40B4-BE49-F238E27FC236}">
                <a16:creationId xmlns:a16="http://schemas.microsoft.com/office/drawing/2014/main" id="{504B1A6E-4A88-44BC-9A52-AEC0C1D10570}"/>
              </a:ext>
            </a:extLst>
          </p:cNvPr>
          <p:cNvSpPr>
            <a:spLocks noGrp="1"/>
          </p:cNvSpPr>
          <p:nvPr>
            <p:ph idx="1"/>
          </p:nvPr>
        </p:nvSpPr>
        <p:spPr/>
        <p:txBody>
          <a:bodyPr/>
          <a:lstStyle/>
          <a:p>
            <a:pPr marL="0" indent="0">
              <a:buNone/>
            </a:pPr>
            <a:r>
              <a:rPr lang="en-US" dirty="0"/>
              <a:t>An interstate-designated motor carrier on an intrastate trip? </a:t>
            </a:r>
          </a:p>
        </p:txBody>
      </p:sp>
    </p:spTree>
    <p:extLst>
      <p:ext uri="{BB962C8B-B14F-4D97-AF65-F5344CB8AC3E}">
        <p14:creationId xmlns:p14="http://schemas.microsoft.com/office/powerpoint/2010/main" val="2416572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FB85A-AFC0-4B8D-A4EE-E0821B46551B}"/>
              </a:ext>
            </a:extLst>
          </p:cNvPr>
          <p:cNvSpPr>
            <a:spLocks noGrp="1"/>
          </p:cNvSpPr>
          <p:nvPr>
            <p:ph type="title"/>
          </p:nvPr>
        </p:nvSpPr>
        <p:spPr/>
        <p:txBody>
          <a:bodyPr anchor="t">
            <a:normAutofit/>
          </a:bodyPr>
          <a:lstStyle/>
          <a:p>
            <a:r>
              <a:rPr lang="en-US" dirty="0"/>
              <a:t>Scenario </a:t>
            </a:r>
            <a:br>
              <a:rPr lang="en-US" dirty="0"/>
            </a:br>
            <a:r>
              <a:rPr lang="en-US" sz="8000" b="0" dirty="0"/>
              <a:t>03</a:t>
            </a:r>
            <a:endParaRPr lang="en-US" b="0" dirty="0"/>
          </a:p>
        </p:txBody>
      </p:sp>
      <p:sp>
        <p:nvSpPr>
          <p:cNvPr id="5" name="Content Placeholder 4">
            <a:extLst>
              <a:ext uri="{FF2B5EF4-FFF2-40B4-BE49-F238E27FC236}">
                <a16:creationId xmlns:a16="http://schemas.microsoft.com/office/drawing/2014/main" id="{504B1A6E-4A88-44BC-9A52-AEC0C1D10570}"/>
              </a:ext>
            </a:extLst>
          </p:cNvPr>
          <p:cNvSpPr>
            <a:spLocks noGrp="1"/>
          </p:cNvSpPr>
          <p:nvPr>
            <p:ph idx="1"/>
          </p:nvPr>
        </p:nvSpPr>
        <p:spPr/>
        <p:txBody>
          <a:bodyPr/>
          <a:lstStyle/>
          <a:p>
            <a:pPr marL="0" indent="0">
              <a:buNone/>
            </a:pPr>
            <a:r>
              <a:rPr lang="en-US" dirty="0"/>
              <a:t>An intrastate-designated motor carrier on an interstate trip? </a:t>
            </a:r>
          </a:p>
        </p:txBody>
      </p:sp>
    </p:spTree>
    <p:extLst>
      <p:ext uri="{BB962C8B-B14F-4D97-AF65-F5344CB8AC3E}">
        <p14:creationId xmlns:p14="http://schemas.microsoft.com/office/powerpoint/2010/main" val="1099796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FB85A-AFC0-4B8D-A4EE-E0821B46551B}"/>
              </a:ext>
            </a:extLst>
          </p:cNvPr>
          <p:cNvSpPr>
            <a:spLocks noGrp="1"/>
          </p:cNvSpPr>
          <p:nvPr>
            <p:ph type="title"/>
          </p:nvPr>
        </p:nvSpPr>
        <p:spPr/>
        <p:txBody>
          <a:bodyPr anchor="t">
            <a:normAutofit/>
          </a:bodyPr>
          <a:lstStyle/>
          <a:p>
            <a:r>
              <a:rPr lang="en-US" dirty="0"/>
              <a:t>Scenario </a:t>
            </a:r>
            <a:br>
              <a:rPr lang="en-US" dirty="0"/>
            </a:br>
            <a:r>
              <a:rPr lang="en-US" sz="8000" b="0" dirty="0"/>
              <a:t>04</a:t>
            </a:r>
            <a:endParaRPr lang="en-US" b="0" dirty="0"/>
          </a:p>
        </p:txBody>
      </p:sp>
      <p:sp>
        <p:nvSpPr>
          <p:cNvPr id="5" name="Content Placeholder 4">
            <a:extLst>
              <a:ext uri="{FF2B5EF4-FFF2-40B4-BE49-F238E27FC236}">
                <a16:creationId xmlns:a16="http://schemas.microsoft.com/office/drawing/2014/main" id="{504B1A6E-4A88-44BC-9A52-AEC0C1D10570}"/>
              </a:ext>
            </a:extLst>
          </p:cNvPr>
          <p:cNvSpPr>
            <a:spLocks noGrp="1"/>
          </p:cNvSpPr>
          <p:nvPr>
            <p:ph idx="1"/>
          </p:nvPr>
        </p:nvSpPr>
        <p:spPr/>
        <p:txBody>
          <a:bodyPr/>
          <a:lstStyle/>
          <a:p>
            <a:pPr marL="0" indent="0">
              <a:buNone/>
            </a:pPr>
            <a:r>
              <a:rPr lang="en-US" dirty="0"/>
              <a:t>An intrastate-designated motor carrier with an active interstate MC number </a:t>
            </a:r>
            <a:br>
              <a:rPr lang="en-US" dirty="0"/>
            </a:br>
            <a:r>
              <a:rPr lang="en-US" dirty="0"/>
              <a:t>on an intrastate trip? </a:t>
            </a:r>
          </a:p>
        </p:txBody>
      </p:sp>
    </p:spTree>
    <p:extLst>
      <p:ext uri="{BB962C8B-B14F-4D97-AF65-F5344CB8AC3E}">
        <p14:creationId xmlns:p14="http://schemas.microsoft.com/office/powerpoint/2010/main" val="1445066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FB85A-AFC0-4B8D-A4EE-E0821B46551B}"/>
              </a:ext>
            </a:extLst>
          </p:cNvPr>
          <p:cNvSpPr>
            <a:spLocks noGrp="1"/>
          </p:cNvSpPr>
          <p:nvPr>
            <p:ph type="title"/>
          </p:nvPr>
        </p:nvSpPr>
        <p:spPr/>
        <p:txBody>
          <a:bodyPr anchor="t">
            <a:normAutofit/>
          </a:bodyPr>
          <a:lstStyle/>
          <a:p>
            <a:r>
              <a:rPr lang="en-US" dirty="0"/>
              <a:t>Scenario </a:t>
            </a:r>
            <a:br>
              <a:rPr lang="en-US" dirty="0"/>
            </a:br>
            <a:r>
              <a:rPr lang="en-US" sz="8000" b="0" dirty="0"/>
              <a:t>05</a:t>
            </a:r>
            <a:endParaRPr lang="en-US" b="0" dirty="0"/>
          </a:p>
        </p:txBody>
      </p:sp>
      <p:sp>
        <p:nvSpPr>
          <p:cNvPr id="5" name="Content Placeholder 4">
            <a:extLst>
              <a:ext uri="{FF2B5EF4-FFF2-40B4-BE49-F238E27FC236}">
                <a16:creationId xmlns:a16="http://schemas.microsoft.com/office/drawing/2014/main" id="{504B1A6E-4A88-44BC-9A52-AEC0C1D10570}"/>
              </a:ext>
            </a:extLst>
          </p:cNvPr>
          <p:cNvSpPr>
            <a:spLocks noGrp="1"/>
          </p:cNvSpPr>
          <p:nvPr>
            <p:ph idx="1"/>
          </p:nvPr>
        </p:nvSpPr>
        <p:spPr/>
        <p:txBody>
          <a:bodyPr/>
          <a:lstStyle/>
          <a:p>
            <a:pPr marL="0" indent="0">
              <a:buNone/>
            </a:pPr>
            <a:r>
              <a:rPr lang="en-US" dirty="0"/>
              <a:t>An inactive motor carrier on an interstate trip?</a:t>
            </a:r>
          </a:p>
        </p:txBody>
      </p:sp>
    </p:spTree>
    <p:extLst>
      <p:ext uri="{BB962C8B-B14F-4D97-AF65-F5344CB8AC3E}">
        <p14:creationId xmlns:p14="http://schemas.microsoft.com/office/powerpoint/2010/main" val="356367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FB85A-AFC0-4B8D-A4EE-E0821B46551B}"/>
              </a:ext>
            </a:extLst>
          </p:cNvPr>
          <p:cNvSpPr>
            <a:spLocks noGrp="1"/>
          </p:cNvSpPr>
          <p:nvPr>
            <p:ph type="title"/>
          </p:nvPr>
        </p:nvSpPr>
        <p:spPr/>
        <p:txBody>
          <a:bodyPr anchor="t">
            <a:normAutofit/>
          </a:bodyPr>
          <a:lstStyle/>
          <a:p>
            <a:r>
              <a:rPr lang="en-US" dirty="0"/>
              <a:t>Scenario </a:t>
            </a:r>
            <a:br>
              <a:rPr lang="en-US" dirty="0"/>
            </a:br>
            <a:r>
              <a:rPr lang="en-US" sz="8000" b="0" dirty="0"/>
              <a:t>06</a:t>
            </a:r>
            <a:endParaRPr lang="en-US" b="0" dirty="0"/>
          </a:p>
        </p:txBody>
      </p:sp>
      <p:sp>
        <p:nvSpPr>
          <p:cNvPr id="5" name="Content Placeholder 4">
            <a:extLst>
              <a:ext uri="{FF2B5EF4-FFF2-40B4-BE49-F238E27FC236}">
                <a16:creationId xmlns:a16="http://schemas.microsoft.com/office/drawing/2014/main" id="{504B1A6E-4A88-44BC-9A52-AEC0C1D10570}"/>
              </a:ext>
            </a:extLst>
          </p:cNvPr>
          <p:cNvSpPr>
            <a:spLocks noGrp="1"/>
          </p:cNvSpPr>
          <p:nvPr>
            <p:ph idx="1"/>
          </p:nvPr>
        </p:nvSpPr>
        <p:spPr/>
        <p:txBody>
          <a:bodyPr/>
          <a:lstStyle/>
          <a:p>
            <a:pPr marL="0" indent="0">
              <a:buNone/>
            </a:pPr>
            <a:r>
              <a:rPr lang="en-US" dirty="0"/>
              <a:t>A motor carrier with no USDOT number on an interstate trip?</a:t>
            </a:r>
          </a:p>
        </p:txBody>
      </p:sp>
    </p:spTree>
    <p:extLst>
      <p:ext uri="{BB962C8B-B14F-4D97-AF65-F5344CB8AC3E}">
        <p14:creationId xmlns:p14="http://schemas.microsoft.com/office/powerpoint/2010/main" val="642470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a:xfrm>
            <a:off x="585706" y="450923"/>
            <a:ext cx="4826264" cy="1654968"/>
          </a:xfrm>
        </p:spPr>
        <p:txBody>
          <a:bodyPr/>
          <a:lstStyle/>
          <a:p>
            <a:r>
              <a:rPr lang="en-US" dirty="0"/>
              <a:t>Help Tools</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fontScale="85000" lnSpcReduction="10000"/>
          </a:bodyPr>
          <a:lstStyle/>
          <a:p>
            <a:pPr marL="288925" lvl="0" indent="-288925">
              <a:buClr>
                <a:schemeClr val="accent1">
                  <a:lumMod val="40000"/>
                  <a:lumOff val="60000"/>
                </a:schemeClr>
              </a:buClr>
              <a:buFont typeface="Arial" panose="020B0604020202020204" pitchFamily="34" charset="0"/>
              <a:buChar char="•"/>
            </a:pPr>
            <a:r>
              <a:rPr lang="en-US" sz="2800" dirty="0"/>
              <a:t>Comprehensive help tools/resources</a:t>
            </a:r>
          </a:p>
          <a:p>
            <a:pPr marL="288925" lvl="0" indent="-288925">
              <a:buClr>
                <a:schemeClr val="accent1">
                  <a:lumMod val="40000"/>
                  <a:lumOff val="60000"/>
                </a:schemeClr>
              </a:buClr>
              <a:buFont typeface="Arial" panose="020B0604020202020204" pitchFamily="34" charset="0"/>
              <a:buChar char="•"/>
            </a:pPr>
            <a:r>
              <a:rPr lang="en-US" sz="2800" dirty="0"/>
              <a:t>UCR Website</a:t>
            </a:r>
          </a:p>
          <a:p>
            <a:pPr marL="288925" lvl="0" indent="-288925">
              <a:buClr>
                <a:schemeClr val="accent1">
                  <a:lumMod val="40000"/>
                  <a:lumOff val="60000"/>
                </a:schemeClr>
              </a:buClr>
              <a:buFont typeface="Arial" panose="020B0604020202020204" pitchFamily="34" charset="0"/>
              <a:buChar char="•"/>
            </a:pPr>
            <a:r>
              <a:rPr lang="en-US" sz="2800" dirty="0"/>
              <a:t>CVSA LMS</a:t>
            </a:r>
          </a:p>
          <a:p>
            <a:pPr marL="576263" lvl="0" indent="-288925">
              <a:buClr>
                <a:schemeClr val="accent1">
                  <a:lumMod val="40000"/>
                  <a:lumOff val="60000"/>
                </a:schemeClr>
              </a:buClr>
              <a:buFont typeface="Courier New" panose="02070309020205020404" pitchFamily="49" charset="0"/>
              <a:buChar char="o"/>
            </a:pPr>
            <a:r>
              <a:rPr lang="en-US" sz="2800" dirty="0"/>
              <a:t>Inspection Bulletin</a:t>
            </a:r>
          </a:p>
          <a:p>
            <a:pPr marL="288925" lvl="0" indent="-288925">
              <a:buClr>
                <a:schemeClr val="accent1">
                  <a:lumMod val="40000"/>
                  <a:lumOff val="60000"/>
                </a:schemeClr>
              </a:buClr>
              <a:buFont typeface="Arial" panose="020B0604020202020204" pitchFamily="34" charset="0"/>
              <a:buChar char="•"/>
            </a:pPr>
            <a:r>
              <a:rPr lang="en-US" sz="2800" dirty="0"/>
              <a:t>UCR Education &amp; Training Center</a:t>
            </a:r>
          </a:p>
          <a:p>
            <a:pPr marL="288925" lvl="0" indent="-288925">
              <a:buClr>
                <a:schemeClr val="accent1">
                  <a:lumMod val="40000"/>
                  <a:lumOff val="60000"/>
                </a:schemeClr>
              </a:buClr>
              <a:buFont typeface="Arial" panose="020B0604020202020204" pitchFamily="34" charset="0"/>
              <a:buChar char="•"/>
            </a:pPr>
            <a:r>
              <a:rPr lang="en-US" sz="2800" dirty="0"/>
              <a:t>Agency Resources</a:t>
            </a:r>
          </a:p>
          <a:p>
            <a:pPr marL="576263" lvl="0" indent="-288925">
              <a:buClr>
                <a:schemeClr val="accent1">
                  <a:lumMod val="40000"/>
                  <a:lumOff val="60000"/>
                </a:schemeClr>
              </a:buClr>
              <a:buFont typeface="Courier New" panose="02070309020205020404" pitchFamily="49" charset="0"/>
              <a:buChar char="o"/>
            </a:pPr>
            <a:r>
              <a:rPr lang="en-US" sz="2800" dirty="0"/>
              <a:t>Internal</a:t>
            </a:r>
          </a:p>
          <a:p>
            <a:pPr marL="576263" lvl="0" indent="-288925">
              <a:buClr>
                <a:schemeClr val="accent1">
                  <a:lumMod val="40000"/>
                  <a:lumOff val="60000"/>
                </a:schemeClr>
              </a:buClr>
              <a:buFont typeface="Courier New" panose="02070309020205020404" pitchFamily="49" charset="0"/>
              <a:buChar char="o"/>
            </a:pPr>
            <a:r>
              <a:rPr lang="en-US" sz="2800" dirty="0"/>
              <a:t>External</a:t>
            </a:r>
          </a:p>
          <a:p>
            <a:pPr marL="576263" lvl="0" indent="-288925">
              <a:buClr>
                <a:schemeClr val="accent1">
                  <a:lumMod val="40000"/>
                  <a:lumOff val="60000"/>
                </a:schemeClr>
              </a:buClr>
              <a:buFont typeface="Courier New" panose="02070309020205020404" pitchFamily="49" charset="0"/>
              <a:buChar char="o"/>
            </a:pPr>
            <a:r>
              <a:rPr lang="en-US" sz="2800" dirty="0"/>
              <a:t>SMES</a:t>
            </a:r>
          </a:p>
          <a:p>
            <a:pPr marL="288925" lvl="0" indent="-288925">
              <a:buClr>
                <a:schemeClr val="accent1">
                  <a:lumMod val="40000"/>
                  <a:lumOff val="60000"/>
                </a:schemeClr>
              </a:buClr>
              <a:buFont typeface="Arial" panose="020B0604020202020204" pitchFamily="34" charset="0"/>
              <a:buChar char="•"/>
            </a:pPr>
            <a:r>
              <a:rPr lang="en-US" sz="2800" dirty="0"/>
              <a:t>FMCSA Site</a:t>
            </a:r>
          </a:p>
        </p:txBody>
      </p:sp>
      <p:cxnSp>
        <p:nvCxnSpPr>
          <p:cNvPr id="4" name="Straight Connector 3">
            <a:extLst>
              <a:ext uri="{FF2B5EF4-FFF2-40B4-BE49-F238E27FC236}">
                <a16:creationId xmlns:a16="http://schemas.microsoft.com/office/drawing/2014/main" id="{7AD1E8C5-ABE3-4781-B4EA-424CB87B463C}"/>
              </a:ext>
            </a:extLst>
          </p:cNvPr>
          <p:cNvCxnSpPr>
            <a:cxnSpLocks/>
          </p:cNvCxnSpPr>
          <p:nvPr/>
        </p:nvCxnSpPr>
        <p:spPr>
          <a:xfrm>
            <a:off x="1720644" y="1869852"/>
            <a:ext cx="2556387"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122" name="Picture 9">
            <a:extLst>
              <a:ext uri="{FF2B5EF4-FFF2-40B4-BE49-F238E27FC236}">
                <a16:creationId xmlns:a16="http://schemas.microsoft.com/office/drawing/2014/main" id="{E8F7F7A3-6C94-727B-8C57-94CBE9261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992" y="2272145"/>
            <a:ext cx="5481644" cy="37130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245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p:txBody>
          <a:bodyPr/>
          <a:lstStyle/>
          <a:p>
            <a:r>
              <a:rPr lang="en-US" dirty="0">
                <a:solidFill>
                  <a:schemeClr val="bg1"/>
                </a:solidFill>
              </a:rPr>
              <a:t>Purpose</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a:bodyPr>
          <a:lstStyle/>
          <a:p>
            <a:pPr marL="0" indent="0" algn="ctr">
              <a:buNone/>
            </a:pPr>
            <a:r>
              <a:rPr lang="en-US" sz="2800" dirty="0"/>
              <a:t>Purpose of the Unified Carrier Registration Plan (UCR)</a:t>
            </a:r>
          </a:p>
        </p:txBody>
      </p:sp>
      <p:cxnSp>
        <p:nvCxnSpPr>
          <p:cNvPr id="15" name="Straight Connector 14">
            <a:extLst>
              <a:ext uri="{FF2B5EF4-FFF2-40B4-BE49-F238E27FC236}">
                <a16:creationId xmlns:a16="http://schemas.microsoft.com/office/drawing/2014/main" id="{4B5923C0-357B-4260-836C-80215D118816}"/>
              </a:ext>
            </a:extLst>
          </p:cNvPr>
          <p:cNvCxnSpPr>
            <a:cxnSpLocks/>
          </p:cNvCxnSpPr>
          <p:nvPr/>
        </p:nvCxnSpPr>
        <p:spPr>
          <a:xfrm>
            <a:off x="1956619" y="3809489"/>
            <a:ext cx="210410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1300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C8DEA-0D2C-4893-BA17-E5B294E761BC}"/>
              </a:ext>
            </a:extLst>
          </p:cNvPr>
          <p:cNvSpPr>
            <a:spLocks noGrp="1"/>
          </p:cNvSpPr>
          <p:nvPr>
            <p:ph type="title"/>
          </p:nvPr>
        </p:nvSpPr>
        <p:spPr/>
        <p:txBody>
          <a:bodyPr/>
          <a:lstStyle/>
          <a:p>
            <a:r>
              <a:rPr lang="en-US" dirty="0"/>
              <a:t>Help Tools</a:t>
            </a:r>
          </a:p>
        </p:txBody>
      </p:sp>
      <p:pic>
        <p:nvPicPr>
          <p:cNvPr id="6" name="Content Placeholder 23" descr="A screenshot of a computer&#10;&#10;Description automatically generated">
            <a:extLst>
              <a:ext uri="{FF2B5EF4-FFF2-40B4-BE49-F238E27FC236}">
                <a16:creationId xmlns:a16="http://schemas.microsoft.com/office/drawing/2014/main" id="{821C7139-F094-4877-9ED8-90007B120536}"/>
              </a:ext>
            </a:extLst>
          </p:cNvPr>
          <p:cNvPicPr>
            <a:picLocks noGrp="1" noChangeAspect="1"/>
          </p:cNvPicPr>
          <p:nvPr>
            <p:ph idx="1"/>
          </p:nvPr>
        </p:nvPicPr>
        <p:blipFill rotWithShape="1">
          <a:blip r:embed="rId3"/>
          <a:srcRect r="3054"/>
          <a:stretch/>
        </p:blipFill>
        <p:spPr>
          <a:xfrm>
            <a:off x="600364" y="2018871"/>
            <a:ext cx="5387481" cy="4306855"/>
          </a:xfrm>
          <a:prstGeom prst="rect">
            <a:avLst/>
          </a:prstGeom>
          <a:ln>
            <a:solidFill>
              <a:schemeClr val="accent1">
                <a:lumMod val="20000"/>
                <a:lumOff val="80000"/>
              </a:schemeClr>
            </a:solidFill>
          </a:ln>
        </p:spPr>
      </p:pic>
      <p:pic>
        <p:nvPicPr>
          <p:cNvPr id="7" name="Picture 6" descr="A screenshot of a web page&#10;&#10;Description automatically generated">
            <a:extLst>
              <a:ext uri="{FF2B5EF4-FFF2-40B4-BE49-F238E27FC236}">
                <a16:creationId xmlns:a16="http://schemas.microsoft.com/office/drawing/2014/main" id="{197D0704-DD3F-4EA1-8D15-02869537D9D1}"/>
              </a:ext>
            </a:extLst>
          </p:cNvPr>
          <p:cNvPicPr>
            <a:picLocks noChangeAspect="1"/>
          </p:cNvPicPr>
          <p:nvPr/>
        </p:nvPicPr>
        <p:blipFill>
          <a:blip r:embed="rId4"/>
          <a:stretch>
            <a:fillRect/>
          </a:stretch>
        </p:blipFill>
        <p:spPr>
          <a:xfrm>
            <a:off x="6450863" y="2018871"/>
            <a:ext cx="4902937" cy="4302328"/>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1261157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p:txBody>
          <a:bodyPr/>
          <a:lstStyle/>
          <a:p>
            <a:r>
              <a:rPr lang="en-US" dirty="0"/>
              <a:t>Summary &amp; Reminders</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fontScale="92500" lnSpcReduction="10000"/>
          </a:bodyPr>
          <a:lstStyle/>
          <a:p>
            <a:pPr marL="347663" lvl="0" indent="-347663">
              <a:buClr>
                <a:schemeClr val="accent1">
                  <a:lumMod val="40000"/>
                  <a:lumOff val="60000"/>
                </a:schemeClr>
              </a:buClr>
              <a:buFont typeface="Arial" panose="020B0604020202020204" pitchFamily="34" charset="0"/>
              <a:buChar char="•"/>
            </a:pPr>
            <a:r>
              <a:rPr lang="en-US" sz="2800" dirty="0"/>
              <a:t>Companies that move, or arrange for movement of property or passengers in interstate or international commerce are subject to UCR</a:t>
            </a:r>
          </a:p>
          <a:p>
            <a:pPr marL="347663" lvl="0" indent="-347663">
              <a:buClr>
                <a:schemeClr val="accent1">
                  <a:lumMod val="40000"/>
                  <a:lumOff val="60000"/>
                </a:schemeClr>
              </a:buClr>
              <a:buFont typeface="Arial" panose="020B0604020202020204" pitchFamily="34" charset="0"/>
              <a:buChar char="•"/>
            </a:pPr>
            <a:r>
              <a:rPr lang="en-US" sz="2800" dirty="0"/>
              <a:t>UCR can be confirmed online </a:t>
            </a:r>
            <a:r>
              <a:rPr lang="en-US" sz="2800" dirty="0">
                <a:hlinkClick r:id="rId3"/>
              </a:rPr>
              <a:t>www.ucr.gov/enforcement</a:t>
            </a:r>
            <a:endParaRPr lang="en-US" sz="2800" dirty="0"/>
          </a:p>
          <a:p>
            <a:pPr marL="347663" lvl="0" indent="-347663">
              <a:buClr>
                <a:schemeClr val="accent1">
                  <a:lumMod val="40000"/>
                  <a:lumOff val="60000"/>
                </a:schemeClr>
              </a:buClr>
              <a:buFont typeface="Arial" panose="020B0604020202020204" pitchFamily="34" charset="0"/>
              <a:buChar char="•"/>
            </a:pPr>
            <a:r>
              <a:rPr lang="en-US" sz="2800" dirty="0"/>
              <a:t>Get involved by joining the Enforcement Subcommittee by emailing </a:t>
            </a:r>
            <a:r>
              <a:rPr lang="en-US" sz="2800" dirty="0">
                <a:hlinkClick r:id="rId4"/>
              </a:rPr>
              <a:t>jkines@board.ucr.gov</a:t>
            </a:r>
            <a:endParaRPr lang="en-US" sz="2800" dirty="0"/>
          </a:p>
          <a:p>
            <a:pPr marL="347663" lvl="0" indent="-347663">
              <a:buClr>
                <a:schemeClr val="accent1">
                  <a:lumMod val="40000"/>
                  <a:lumOff val="60000"/>
                </a:schemeClr>
              </a:buClr>
              <a:buFont typeface="Arial" panose="020B0604020202020204" pitchFamily="34" charset="0"/>
              <a:buChar char="•"/>
            </a:pPr>
            <a:r>
              <a:rPr lang="en-US" sz="2800" dirty="0"/>
              <a:t>For additional information visit plan.ucr.gov</a:t>
            </a:r>
          </a:p>
        </p:txBody>
      </p:sp>
      <p:cxnSp>
        <p:nvCxnSpPr>
          <p:cNvPr id="4" name="Straight Connector 3">
            <a:extLst>
              <a:ext uri="{FF2B5EF4-FFF2-40B4-BE49-F238E27FC236}">
                <a16:creationId xmlns:a16="http://schemas.microsoft.com/office/drawing/2014/main" id="{081C36E5-C61B-46BA-AD0A-F2FD8E3DAF8C}"/>
              </a:ext>
            </a:extLst>
          </p:cNvPr>
          <p:cNvCxnSpPr>
            <a:cxnSpLocks/>
          </p:cNvCxnSpPr>
          <p:nvPr/>
        </p:nvCxnSpPr>
        <p:spPr>
          <a:xfrm>
            <a:off x="1641986" y="4153614"/>
            <a:ext cx="2723537"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4042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C8DEA-0D2C-4893-BA17-E5B294E761BC}"/>
              </a:ext>
            </a:extLst>
          </p:cNvPr>
          <p:cNvSpPr>
            <a:spLocks noGrp="1"/>
          </p:cNvSpPr>
          <p:nvPr>
            <p:ph type="title"/>
          </p:nvPr>
        </p:nvSpPr>
        <p:spPr/>
        <p:txBody>
          <a:bodyPr/>
          <a:lstStyle/>
          <a:p>
            <a:r>
              <a:rPr lang="en-US" dirty="0"/>
              <a:t>Summary &amp; Reminders</a:t>
            </a:r>
          </a:p>
        </p:txBody>
      </p:sp>
      <p:sp>
        <p:nvSpPr>
          <p:cNvPr id="3" name="Content Placeholder 2">
            <a:extLst>
              <a:ext uri="{FF2B5EF4-FFF2-40B4-BE49-F238E27FC236}">
                <a16:creationId xmlns:a16="http://schemas.microsoft.com/office/drawing/2014/main" id="{DC47FC11-53EC-4E72-943C-1610EE8B957A}"/>
              </a:ext>
            </a:extLst>
          </p:cNvPr>
          <p:cNvSpPr>
            <a:spLocks noGrp="1"/>
          </p:cNvSpPr>
          <p:nvPr>
            <p:ph idx="1"/>
          </p:nvPr>
        </p:nvSpPr>
        <p:spPr>
          <a:xfrm>
            <a:off x="600364" y="1825625"/>
            <a:ext cx="5387481" cy="4351338"/>
          </a:xfrm>
        </p:spPr>
        <p:txBody>
          <a:bodyPr>
            <a:normAutofit/>
          </a:bodyPr>
          <a:lstStyle/>
          <a:p>
            <a:pPr marL="0" indent="0">
              <a:buNone/>
            </a:pPr>
            <a:r>
              <a:rPr lang="en-US" sz="2400" dirty="0"/>
              <a:t>Companies that move or arrange for movement of property or passengers in interstate or international commerce are subject to UCR.</a:t>
            </a:r>
          </a:p>
          <a:p>
            <a:pPr marL="0" indent="0">
              <a:buNone/>
            </a:pPr>
            <a:endParaRPr lang="en-US" sz="2400" dirty="0"/>
          </a:p>
          <a:p>
            <a:pPr marL="0" indent="0">
              <a:buNone/>
            </a:pPr>
            <a:endParaRPr lang="en-US" sz="2400" dirty="0"/>
          </a:p>
        </p:txBody>
      </p:sp>
      <p:sp>
        <p:nvSpPr>
          <p:cNvPr id="8" name="Freeform: Shape 7">
            <a:extLst>
              <a:ext uri="{FF2B5EF4-FFF2-40B4-BE49-F238E27FC236}">
                <a16:creationId xmlns:a16="http://schemas.microsoft.com/office/drawing/2014/main" id="{32CD2800-95CD-4447-A6AC-63D76AB3D777}"/>
              </a:ext>
            </a:extLst>
          </p:cNvPr>
          <p:cNvSpPr/>
          <p:nvPr/>
        </p:nvSpPr>
        <p:spPr>
          <a:xfrm rot="16200000" flipH="1">
            <a:off x="0" y="0"/>
            <a:ext cx="1143023" cy="1143023"/>
          </a:xfrm>
          <a:custGeom>
            <a:avLst/>
            <a:gdLst>
              <a:gd name="connsiteX0" fmla="*/ 0 w 1143023"/>
              <a:gd name="connsiteY0" fmla="*/ 1143023 h 1143023"/>
              <a:gd name="connsiteX1" fmla="*/ 0 w 1143023"/>
              <a:gd name="connsiteY1" fmla="*/ 0 h 1143023"/>
              <a:gd name="connsiteX2" fmla="*/ 1143023 w 1143023"/>
              <a:gd name="connsiteY2" fmla="*/ 0 h 1143023"/>
              <a:gd name="connsiteX3" fmla="*/ 0 w 1143023"/>
              <a:gd name="connsiteY3" fmla="*/ 1143023 h 1143023"/>
            </a:gdLst>
            <a:ahLst/>
            <a:cxnLst>
              <a:cxn ang="0">
                <a:pos x="connsiteX0" y="connsiteY0"/>
              </a:cxn>
              <a:cxn ang="0">
                <a:pos x="connsiteX1" y="connsiteY1"/>
              </a:cxn>
              <a:cxn ang="0">
                <a:pos x="connsiteX2" y="connsiteY2"/>
              </a:cxn>
              <a:cxn ang="0">
                <a:pos x="connsiteX3" y="connsiteY3"/>
              </a:cxn>
            </a:cxnLst>
            <a:rect l="l" t="t" r="r" b="b"/>
            <a:pathLst>
              <a:path w="1143023" h="1143023">
                <a:moveTo>
                  <a:pt x="0" y="1143023"/>
                </a:moveTo>
                <a:lnTo>
                  <a:pt x="0" y="0"/>
                </a:lnTo>
                <a:lnTo>
                  <a:pt x="1143023" y="0"/>
                </a:lnTo>
                <a:cubicBezTo>
                  <a:pt x="511749" y="0"/>
                  <a:pt x="0" y="511749"/>
                  <a:pt x="0" y="114302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Picture 9">
            <a:extLst>
              <a:ext uri="{FF2B5EF4-FFF2-40B4-BE49-F238E27FC236}">
                <a16:creationId xmlns:a16="http://schemas.microsoft.com/office/drawing/2014/main" id="{6F19A2FF-3812-428D-A5B4-5DE8DB16AA47}"/>
              </a:ext>
            </a:extLst>
          </p:cNvPr>
          <p:cNvPicPr>
            <a:picLocks noChangeAspect="1"/>
          </p:cNvPicPr>
          <p:nvPr/>
        </p:nvPicPr>
        <p:blipFill rotWithShape="1">
          <a:blip r:embed="rId3">
            <a:extLst>
              <a:ext uri="{28A0092B-C50C-407E-A947-70E740481C1C}">
                <a14:useLocalDpi xmlns:a14="http://schemas.microsoft.com/office/drawing/2010/main" val="0"/>
              </a:ext>
            </a:extLst>
          </a:blip>
          <a:srcRect l="12581"/>
          <a:stretch/>
        </p:blipFill>
        <p:spPr>
          <a:xfrm>
            <a:off x="0" y="663573"/>
            <a:ext cx="12192000" cy="6194427"/>
          </a:xfrm>
          <a:prstGeom prst="rect">
            <a:avLst/>
          </a:prstGeom>
        </p:spPr>
      </p:pic>
    </p:spTree>
    <p:extLst>
      <p:ext uri="{BB962C8B-B14F-4D97-AF65-F5344CB8AC3E}">
        <p14:creationId xmlns:p14="http://schemas.microsoft.com/office/powerpoint/2010/main" val="1583556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DC8DEA-0D2C-4893-BA17-E5B294E761BC}"/>
              </a:ext>
            </a:extLst>
          </p:cNvPr>
          <p:cNvSpPr>
            <a:spLocks noGrp="1"/>
          </p:cNvSpPr>
          <p:nvPr>
            <p:ph type="title"/>
          </p:nvPr>
        </p:nvSpPr>
        <p:spPr/>
        <p:txBody>
          <a:bodyPr/>
          <a:lstStyle/>
          <a:p>
            <a:r>
              <a:rPr lang="en-US" dirty="0"/>
              <a:t>Summary &amp; Reminders</a:t>
            </a:r>
          </a:p>
        </p:txBody>
      </p:sp>
      <p:sp>
        <p:nvSpPr>
          <p:cNvPr id="3" name="Content Placeholder 2">
            <a:extLst>
              <a:ext uri="{FF2B5EF4-FFF2-40B4-BE49-F238E27FC236}">
                <a16:creationId xmlns:a16="http://schemas.microsoft.com/office/drawing/2014/main" id="{DC47FC11-53EC-4E72-943C-1610EE8B957A}"/>
              </a:ext>
            </a:extLst>
          </p:cNvPr>
          <p:cNvSpPr>
            <a:spLocks noGrp="1"/>
          </p:cNvSpPr>
          <p:nvPr>
            <p:ph idx="1"/>
          </p:nvPr>
        </p:nvSpPr>
        <p:spPr/>
        <p:txBody>
          <a:bodyPr anchor="t"/>
          <a:lstStyle/>
          <a:p>
            <a:pPr marL="0" indent="0">
              <a:buNone/>
            </a:pPr>
            <a:r>
              <a:rPr lang="en-US" dirty="0"/>
              <a:t>UCR can be confirmed online </a:t>
            </a:r>
            <a:r>
              <a:rPr lang="en-US" dirty="0">
                <a:hlinkClick r:id="rId3"/>
              </a:rPr>
              <a:t>www.ucr.gov/enforcement</a:t>
            </a:r>
            <a:endParaRPr lang="en-US" dirty="0"/>
          </a:p>
        </p:txBody>
      </p:sp>
      <p:pic>
        <p:nvPicPr>
          <p:cNvPr id="5" name="Picture 4">
            <a:extLst>
              <a:ext uri="{FF2B5EF4-FFF2-40B4-BE49-F238E27FC236}">
                <a16:creationId xmlns:a16="http://schemas.microsoft.com/office/drawing/2014/main" id="{BCCB92ED-A989-4CCA-BC29-8A3FB7E3FFCA}"/>
              </a:ext>
            </a:extLst>
          </p:cNvPr>
          <p:cNvPicPr>
            <a:picLocks noChangeAspect="1"/>
          </p:cNvPicPr>
          <p:nvPr/>
        </p:nvPicPr>
        <p:blipFill>
          <a:blip r:embed="rId4"/>
          <a:stretch>
            <a:fillRect/>
          </a:stretch>
        </p:blipFill>
        <p:spPr>
          <a:xfrm>
            <a:off x="600364" y="3017528"/>
            <a:ext cx="10018582" cy="2406993"/>
          </a:xfrm>
          <a:prstGeom prst="rect">
            <a:avLst/>
          </a:prstGeom>
        </p:spPr>
      </p:pic>
    </p:spTree>
    <p:extLst>
      <p:ext uri="{BB962C8B-B14F-4D97-AF65-F5344CB8AC3E}">
        <p14:creationId xmlns:p14="http://schemas.microsoft.com/office/powerpoint/2010/main" val="116659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3AC4C0-A325-400E-B21D-CF02C61E02AD}"/>
              </a:ext>
            </a:extLst>
          </p:cNvPr>
          <p:cNvSpPr>
            <a:spLocks noGrp="1"/>
          </p:cNvSpPr>
          <p:nvPr>
            <p:ph type="title"/>
          </p:nvPr>
        </p:nvSpPr>
        <p:spPr/>
        <p:txBody>
          <a:bodyPr>
            <a:normAutofit fontScale="90000"/>
          </a:bodyPr>
          <a:lstStyle/>
          <a:p>
            <a:r>
              <a:rPr lang="en-US" dirty="0"/>
              <a:t>Summary &amp; Reminders</a:t>
            </a:r>
          </a:p>
        </p:txBody>
      </p:sp>
      <p:sp>
        <p:nvSpPr>
          <p:cNvPr id="5" name="Content Placeholder 4">
            <a:extLst>
              <a:ext uri="{FF2B5EF4-FFF2-40B4-BE49-F238E27FC236}">
                <a16:creationId xmlns:a16="http://schemas.microsoft.com/office/drawing/2014/main" id="{87F32358-7EB8-45B0-AE15-A27A31E4C99A}"/>
              </a:ext>
            </a:extLst>
          </p:cNvPr>
          <p:cNvSpPr>
            <a:spLocks noGrp="1"/>
          </p:cNvSpPr>
          <p:nvPr>
            <p:ph idx="1"/>
          </p:nvPr>
        </p:nvSpPr>
        <p:spPr/>
        <p:txBody>
          <a:bodyPr/>
          <a:lstStyle/>
          <a:p>
            <a:pPr marL="0" indent="0">
              <a:buNone/>
            </a:pPr>
            <a:r>
              <a:rPr lang="en-US" b="1" dirty="0">
                <a:latin typeface="+mj-lt"/>
              </a:rPr>
              <a:t>Join our team!</a:t>
            </a:r>
          </a:p>
          <a:p>
            <a:pPr marL="0" indent="0">
              <a:buNone/>
            </a:pPr>
            <a:r>
              <a:rPr lang="en-US" dirty="0"/>
              <a:t>Get involved by joining the Enforcement Subcommittee by emailing </a:t>
            </a:r>
            <a:r>
              <a:rPr lang="en-US" dirty="0">
                <a:hlinkClick r:id="rId3"/>
              </a:rPr>
              <a:t>jkines@board.ucr.gov</a:t>
            </a:r>
            <a:endParaRPr lang="en-US" dirty="0"/>
          </a:p>
        </p:txBody>
      </p:sp>
      <p:pic>
        <p:nvPicPr>
          <p:cNvPr id="9" name="Picture 8">
            <a:extLst>
              <a:ext uri="{FF2B5EF4-FFF2-40B4-BE49-F238E27FC236}">
                <a16:creationId xmlns:a16="http://schemas.microsoft.com/office/drawing/2014/main" id="{431A6F2E-2D8D-4E9B-A097-D8F4F63278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pic>
        <p:nvPicPr>
          <p:cNvPr id="7" name="Picture Placeholder 6" descr="A group of people in uniform&#10;&#10;AI-generated content may be incorrect.">
            <a:extLst>
              <a:ext uri="{FF2B5EF4-FFF2-40B4-BE49-F238E27FC236}">
                <a16:creationId xmlns:a16="http://schemas.microsoft.com/office/drawing/2014/main" id="{CE574F27-7EE9-2868-2CC4-8D59170D40A7}"/>
              </a:ext>
            </a:extLst>
          </p:cNvPr>
          <p:cNvPicPr>
            <a:picLocks noGrp="1" noChangeAspect="1"/>
          </p:cNvPicPr>
          <p:nvPr>
            <p:ph type="pic" idx="13"/>
          </p:nvPr>
        </p:nvPicPr>
        <p:blipFill>
          <a:blip r:embed="rId5">
            <a:extLst>
              <a:ext uri="{28A0092B-C50C-407E-A947-70E740481C1C}">
                <a14:useLocalDpi xmlns:a14="http://schemas.microsoft.com/office/drawing/2010/main" val="0"/>
              </a:ext>
            </a:extLst>
          </a:blip>
          <a:srcRect l="5617" r="5617"/>
          <a:stretch>
            <a:fillRect/>
          </a:stretch>
        </p:blipFill>
        <p:spPr/>
      </p:pic>
      <p:sp>
        <p:nvSpPr>
          <p:cNvPr id="6" name="Rounded Rectangle 5">
            <a:extLst>
              <a:ext uri="{FF2B5EF4-FFF2-40B4-BE49-F238E27FC236}">
                <a16:creationId xmlns:a16="http://schemas.microsoft.com/office/drawing/2014/main" id="{8C8EC3F2-64F7-E333-A360-6DD3690384EE}"/>
              </a:ext>
            </a:extLst>
          </p:cNvPr>
          <p:cNvSpPr/>
          <p:nvPr/>
        </p:nvSpPr>
        <p:spPr>
          <a:xfrm>
            <a:off x="7659561" y="387428"/>
            <a:ext cx="1412221" cy="1465840"/>
          </a:xfrm>
          <a:custGeom>
            <a:avLst/>
            <a:gdLst>
              <a:gd name="csX0" fmla="*/ 0 w 1382485"/>
              <a:gd name="csY0" fmla="*/ 230419 h 1460500"/>
              <a:gd name="csX1" fmla="*/ 230419 w 1382485"/>
              <a:gd name="csY1" fmla="*/ 0 h 1460500"/>
              <a:gd name="csX2" fmla="*/ 1152066 w 1382485"/>
              <a:gd name="csY2" fmla="*/ 0 h 1460500"/>
              <a:gd name="csX3" fmla="*/ 1382485 w 1382485"/>
              <a:gd name="csY3" fmla="*/ 230419 h 1460500"/>
              <a:gd name="csX4" fmla="*/ 1382485 w 1382485"/>
              <a:gd name="csY4" fmla="*/ 1230081 h 1460500"/>
              <a:gd name="csX5" fmla="*/ 1152066 w 1382485"/>
              <a:gd name="csY5" fmla="*/ 1460500 h 1460500"/>
              <a:gd name="csX6" fmla="*/ 230419 w 1382485"/>
              <a:gd name="csY6" fmla="*/ 1460500 h 1460500"/>
              <a:gd name="csX7" fmla="*/ 0 w 1382485"/>
              <a:gd name="csY7" fmla="*/ 1230081 h 1460500"/>
              <a:gd name="csX8" fmla="*/ 0 w 1382485"/>
              <a:gd name="csY8" fmla="*/ 230419 h 1460500"/>
              <a:gd name="csX0" fmla="*/ 7434 w 1389919"/>
              <a:gd name="csY0" fmla="*/ 230419 h 1465840"/>
              <a:gd name="csX1" fmla="*/ 237853 w 1389919"/>
              <a:gd name="csY1" fmla="*/ 0 h 1465840"/>
              <a:gd name="csX2" fmla="*/ 1159500 w 1389919"/>
              <a:gd name="csY2" fmla="*/ 0 h 1465840"/>
              <a:gd name="csX3" fmla="*/ 1389919 w 1389919"/>
              <a:gd name="csY3" fmla="*/ 230419 h 1465840"/>
              <a:gd name="csX4" fmla="*/ 1389919 w 1389919"/>
              <a:gd name="csY4" fmla="*/ 1230081 h 1465840"/>
              <a:gd name="csX5" fmla="*/ 1159500 w 1389919"/>
              <a:gd name="csY5" fmla="*/ 1460500 h 1465840"/>
              <a:gd name="csX6" fmla="*/ 237853 w 1389919"/>
              <a:gd name="csY6" fmla="*/ 1460500 h 1465840"/>
              <a:gd name="csX7" fmla="*/ 0 w 1389919"/>
              <a:gd name="csY7" fmla="*/ 1371330 h 1465840"/>
              <a:gd name="csX8" fmla="*/ 7434 w 1389919"/>
              <a:gd name="csY8" fmla="*/ 230419 h 1465840"/>
              <a:gd name="csX0" fmla="*/ 7434 w 1389919"/>
              <a:gd name="csY0" fmla="*/ 230419 h 1477027"/>
              <a:gd name="csX1" fmla="*/ 237853 w 1389919"/>
              <a:gd name="csY1" fmla="*/ 0 h 1477027"/>
              <a:gd name="csX2" fmla="*/ 1159500 w 1389919"/>
              <a:gd name="csY2" fmla="*/ 0 h 1477027"/>
              <a:gd name="csX3" fmla="*/ 1389919 w 1389919"/>
              <a:gd name="csY3" fmla="*/ 230419 h 1477027"/>
              <a:gd name="csX4" fmla="*/ 1389919 w 1389919"/>
              <a:gd name="csY4" fmla="*/ 1230081 h 1477027"/>
              <a:gd name="csX5" fmla="*/ 1159500 w 1389919"/>
              <a:gd name="csY5" fmla="*/ 1460500 h 1477027"/>
              <a:gd name="csX6" fmla="*/ 245287 w 1389919"/>
              <a:gd name="csY6" fmla="*/ 1475368 h 1477027"/>
              <a:gd name="csX7" fmla="*/ 0 w 1389919"/>
              <a:gd name="csY7" fmla="*/ 1371330 h 1477027"/>
              <a:gd name="csX8" fmla="*/ 7434 w 1389919"/>
              <a:gd name="csY8" fmla="*/ 230419 h 1477027"/>
              <a:gd name="csX0" fmla="*/ 7434 w 1389919"/>
              <a:gd name="csY0" fmla="*/ 230419 h 1477027"/>
              <a:gd name="csX1" fmla="*/ 237853 w 1389919"/>
              <a:gd name="csY1" fmla="*/ 0 h 1477027"/>
              <a:gd name="csX2" fmla="*/ 1159500 w 1389919"/>
              <a:gd name="csY2" fmla="*/ 0 h 1477027"/>
              <a:gd name="csX3" fmla="*/ 1389919 w 1389919"/>
              <a:gd name="csY3" fmla="*/ 230419 h 1477027"/>
              <a:gd name="csX4" fmla="*/ 1389919 w 1389919"/>
              <a:gd name="csY4" fmla="*/ 1230081 h 1477027"/>
              <a:gd name="csX5" fmla="*/ 1218973 w 1389919"/>
              <a:gd name="csY5" fmla="*/ 1475368 h 1477027"/>
              <a:gd name="csX6" fmla="*/ 245287 w 1389919"/>
              <a:gd name="csY6" fmla="*/ 1475368 h 1477027"/>
              <a:gd name="csX7" fmla="*/ 0 w 1389919"/>
              <a:gd name="csY7" fmla="*/ 1371330 h 1477027"/>
              <a:gd name="csX8" fmla="*/ 7434 w 1389919"/>
              <a:gd name="csY8" fmla="*/ 230419 h 1477027"/>
              <a:gd name="csX0" fmla="*/ 7434 w 1389919"/>
              <a:gd name="csY0" fmla="*/ 230419 h 1477027"/>
              <a:gd name="csX1" fmla="*/ 193248 w 1389919"/>
              <a:gd name="csY1" fmla="*/ 22302 h 1477027"/>
              <a:gd name="csX2" fmla="*/ 1159500 w 1389919"/>
              <a:gd name="csY2" fmla="*/ 0 h 1477027"/>
              <a:gd name="csX3" fmla="*/ 1389919 w 1389919"/>
              <a:gd name="csY3" fmla="*/ 230419 h 1477027"/>
              <a:gd name="csX4" fmla="*/ 1389919 w 1389919"/>
              <a:gd name="csY4" fmla="*/ 1230081 h 1477027"/>
              <a:gd name="csX5" fmla="*/ 1218973 w 1389919"/>
              <a:gd name="csY5" fmla="*/ 1475368 h 1477027"/>
              <a:gd name="csX6" fmla="*/ 245287 w 1389919"/>
              <a:gd name="csY6" fmla="*/ 1475368 h 1477027"/>
              <a:gd name="csX7" fmla="*/ 0 w 1389919"/>
              <a:gd name="csY7" fmla="*/ 1371330 h 1477027"/>
              <a:gd name="csX8" fmla="*/ 7434 w 1389919"/>
              <a:gd name="csY8" fmla="*/ 230419 h 1477027"/>
              <a:gd name="csX0" fmla="*/ 0 w 1397353"/>
              <a:gd name="csY0" fmla="*/ 178380 h 1477027"/>
              <a:gd name="csX1" fmla="*/ 200682 w 1397353"/>
              <a:gd name="csY1" fmla="*/ 22302 h 1477027"/>
              <a:gd name="csX2" fmla="*/ 1166934 w 1397353"/>
              <a:gd name="csY2" fmla="*/ 0 h 1477027"/>
              <a:gd name="csX3" fmla="*/ 1397353 w 1397353"/>
              <a:gd name="csY3" fmla="*/ 230419 h 1477027"/>
              <a:gd name="csX4" fmla="*/ 1397353 w 1397353"/>
              <a:gd name="csY4" fmla="*/ 1230081 h 1477027"/>
              <a:gd name="csX5" fmla="*/ 1226407 w 1397353"/>
              <a:gd name="csY5" fmla="*/ 1475368 h 1477027"/>
              <a:gd name="csX6" fmla="*/ 252721 w 1397353"/>
              <a:gd name="csY6" fmla="*/ 1475368 h 1477027"/>
              <a:gd name="csX7" fmla="*/ 7434 w 1397353"/>
              <a:gd name="csY7" fmla="*/ 1371330 h 1477027"/>
              <a:gd name="csX8" fmla="*/ 0 w 1397353"/>
              <a:gd name="csY8" fmla="*/ 178380 h 1477027"/>
              <a:gd name="csX0" fmla="*/ 0 w 1397353"/>
              <a:gd name="csY0" fmla="*/ 156078 h 1454725"/>
              <a:gd name="csX1" fmla="*/ 200682 w 1397353"/>
              <a:gd name="csY1" fmla="*/ 0 h 1454725"/>
              <a:gd name="csX2" fmla="*/ 1256144 w 1397353"/>
              <a:gd name="csY2" fmla="*/ 0 h 1454725"/>
              <a:gd name="csX3" fmla="*/ 1397353 w 1397353"/>
              <a:gd name="csY3" fmla="*/ 208117 h 1454725"/>
              <a:gd name="csX4" fmla="*/ 1397353 w 1397353"/>
              <a:gd name="csY4" fmla="*/ 1207779 h 1454725"/>
              <a:gd name="csX5" fmla="*/ 1226407 w 1397353"/>
              <a:gd name="csY5" fmla="*/ 1453066 h 1454725"/>
              <a:gd name="csX6" fmla="*/ 252721 w 1397353"/>
              <a:gd name="csY6" fmla="*/ 1453066 h 1454725"/>
              <a:gd name="csX7" fmla="*/ 7434 w 1397353"/>
              <a:gd name="csY7" fmla="*/ 1349028 h 1454725"/>
              <a:gd name="csX8" fmla="*/ 0 w 1397353"/>
              <a:gd name="csY8" fmla="*/ 156078 h 1454725"/>
              <a:gd name="csX0" fmla="*/ 0 w 1397353"/>
              <a:gd name="csY0" fmla="*/ 156078 h 1454725"/>
              <a:gd name="csX1" fmla="*/ 200682 w 1397353"/>
              <a:gd name="csY1" fmla="*/ 0 h 1454725"/>
              <a:gd name="csX2" fmla="*/ 1256144 w 1397353"/>
              <a:gd name="csY2" fmla="*/ 0 h 1454725"/>
              <a:gd name="csX3" fmla="*/ 1397353 w 1397353"/>
              <a:gd name="csY3" fmla="*/ 208117 h 1454725"/>
              <a:gd name="csX4" fmla="*/ 1382485 w 1397353"/>
              <a:gd name="csY4" fmla="*/ 1319291 h 1454725"/>
              <a:gd name="csX5" fmla="*/ 1226407 w 1397353"/>
              <a:gd name="csY5" fmla="*/ 1453066 h 1454725"/>
              <a:gd name="csX6" fmla="*/ 252721 w 1397353"/>
              <a:gd name="csY6" fmla="*/ 1453066 h 1454725"/>
              <a:gd name="csX7" fmla="*/ 7434 w 1397353"/>
              <a:gd name="csY7" fmla="*/ 1349028 h 1454725"/>
              <a:gd name="csX8" fmla="*/ 0 w 1397353"/>
              <a:gd name="csY8" fmla="*/ 156078 h 1454725"/>
              <a:gd name="csX0" fmla="*/ 0 w 1397353"/>
              <a:gd name="csY0" fmla="*/ 156078 h 1460983"/>
              <a:gd name="csX1" fmla="*/ 200682 w 1397353"/>
              <a:gd name="csY1" fmla="*/ 0 h 1460983"/>
              <a:gd name="csX2" fmla="*/ 1256144 w 1397353"/>
              <a:gd name="csY2" fmla="*/ 0 h 1460983"/>
              <a:gd name="csX3" fmla="*/ 1397353 w 1397353"/>
              <a:gd name="csY3" fmla="*/ 208117 h 1460983"/>
              <a:gd name="csX4" fmla="*/ 1382485 w 1397353"/>
              <a:gd name="csY4" fmla="*/ 1319291 h 1460983"/>
              <a:gd name="csX5" fmla="*/ 1226407 w 1397353"/>
              <a:gd name="csY5" fmla="*/ 1453066 h 1460983"/>
              <a:gd name="csX6" fmla="*/ 252721 w 1397353"/>
              <a:gd name="csY6" fmla="*/ 1453066 h 1460983"/>
              <a:gd name="csX7" fmla="*/ 0 w 1397353"/>
              <a:gd name="csY7" fmla="*/ 1371331 h 1460983"/>
              <a:gd name="csX8" fmla="*/ 0 w 1397353"/>
              <a:gd name="csY8" fmla="*/ 156078 h 1460983"/>
              <a:gd name="csX0" fmla="*/ 0 w 1397353"/>
              <a:gd name="csY0" fmla="*/ 156078 h 1460983"/>
              <a:gd name="csX1" fmla="*/ 200682 w 1397353"/>
              <a:gd name="csY1" fmla="*/ 0 h 1460983"/>
              <a:gd name="csX2" fmla="*/ 1256144 w 1397353"/>
              <a:gd name="csY2" fmla="*/ 0 h 1460983"/>
              <a:gd name="csX3" fmla="*/ 1397353 w 1397353"/>
              <a:gd name="csY3" fmla="*/ 208117 h 1460983"/>
              <a:gd name="csX4" fmla="*/ 1382485 w 1397353"/>
              <a:gd name="csY4" fmla="*/ 1319291 h 1460983"/>
              <a:gd name="csX5" fmla="*/ 1278446 w 1397353"/>
              <a:gd name="csY5" fmla="*/ 1460500 h 1460983"/>
              <a:gd name="csX6" fmla="*/ 252721 w 1397353"/>
              <a:gd name="csY6" fmla="*/ 1453066 h 1460983"/>
              <a:gd name="csX7" fmla="*/ 0 w 1397353"/>
              <a:gd name="csY7" fmla="*/ 1371331 h 1460983"/>
              <a:gd name="csX8" fmla="*/ 0 w 1397353"/>
              <a:gd name="csY8" fmla="*/ 156078 h 1460983"/>
              <a:gd name="csX0" fmla="*/ 0 w 1397353"/>
              <a:gd name="csY0" fmla="*/ 156078 h 1465840"/>
              <a:gd name="csX1" fmla="*/ 200682 w 1397353"/>
              <a:gd name="csY1" fmla="*/ 0 h 1465840"/>
              <a:gd name="csX2" fmla="*/ 1256144 w 1397353"/>
              <a:gd name="csY2" fmla="*/ 0 h 1465840"/>
              <a:gd name="csX3" fmla="*/ 1397353 w 1397353"/>
              <a:gd name="csY3" fmla="*/ 208117 h 1465840"/>
              <a:gd name="csX4" fmla="*/ 1382485 w 1397353"/>
              <a:gd name="csY4" fmla="*/ 1319291 h 1465840"/>
              <a:gd name="csX5" fmla="*/ 1278446 w 1397353"/>
              <a:gd name="csY5" fmla="*/ 1460500 h 1465840"/>
              <a:gd name="csX6" fmla="*/ 252721 w 1397353"/>
              <a:gd name="csY6" fmla="*/ 1460500 h 1465840"/>
              <a:gd name="csX7" fmla="*/ 0 w 1397353"/>
              <a:gd name="csY7" fmla="*/ 1371331 h 1465840"/>
              <a:gd name="csX8" fmla="*/ 0 w 1397353"/>
              <a:gd name="csY8" fmla="*/ 156078 h 1465840"/>
              <a:gd name="csX0" fmla="*/ 0 w 1404787"/>
              <a:gd name="csY0" fmla="*/ 156078 h 1465840"/>
              <a:gd name="csX1" fmla="*/ 200682 w 1404787"/>
              <a:gd name="csY1" fmla="*/ 0 h 1465840"/>
              <a:gd name="csX2" fmla="*/ 1256144 w 1404787"/>
              <a:gd name="csY2" fmla="*/ 0 h 1465840"/>
              <a:gd name="csX3" fmla="*/ 1404787 w 1404787"/>
              <a:gd name="csY3" fmla="*/ 215551 h 1465840"/>
              <a:gd name="csX4" fmla="*/ 1382485 w 1404787"/>
              <a:gd name="csY4" fmla="*/ 1319291 h 1465840"/>
              <a:gd name="csX5" fmla="*/ 1278446 w 1404787"/>
              <a:gd name="csY5" fmla="*/ 1460500 h 1465840"/>
              <a:gd name="csX6" fmla="*/ 252721 w 1404787"/>
              <a:gd name="csY6" fmla="*/ 1460500 h 1465840"/>
              <a:gd name="csX7" fmla="*/ 0 w 1404787"/>
              <a:gd name="csY7" fmla="*/ 1371331 h 1465840"/>
              <a:gd name="csX8" fmla="*/ 0 w 1404787"/>
              <a:gd name="csY8" fmla="*/ 156078 h 1465840"/>
              <a:gd name="csX0" fmla="*/ 0 w 1412221"/>
              <a:gd name="csY0" fmla="*/ 156078 h 1465840"/>
              <a:gd name="csX1" fmla="*/ 200682 w 1412221"/>
              <a:gd name="csY1" fmla="*/ 0 h 1465840"/>
              <a:gd name="csX2" fmla="*/ 1256144 w 1412221"/>
              <a:gd name="csY2" fmla="*/ 0 h 1465840"/>
              <a:gd name="csX3" fmla="*/ 1412221 w 1412221"/>
              <a:gd name="csY3" fmla="*/ 237853 h 1465840"/>
              <a:gd name="csX4" fmla="*/ 1382485 w 1412221"/>
              <a:gd name="csY4" fmla="*/ 1319291 h 1465840"/>
              <a:gd name="csX5" fmla="*/ 1278446 w 1412221"/>
              <a:gd name="csY5" fmla="*/ 1460500 h 1465840"/>
              <a:gd name="csX6" fmla="*/ 252721 w 1412221"/>
              <a:gd name="csY6" fmla="*/ 1460500 h 1465840"/>
              <a:gd name="csX7" fmla="*/ 0 w 1412221"/>
              <a:gd name="csY7" fmla="*/ 1371331 h 1465840"/>
              <a:gd name="csX8" fmla="*/ 0 w 1412221"/>
              <a:gd name="csY8" fmla="*/ 156078 h 1465840"/>
              <a:gd name="csX0" fmla="*/ 0 w 1412221"/>
              <a:gd name="csY0" fmla="*/ 156078 h 1465840"/>
              <a:gd name="csX1" fmla="*/ 200682 w 1412221"/>
              <a:gd name="csY1" fmla="*/ 0 h 1465840"/>
              <a:gd name="csX2" fmla="*/ 1256144 w 1412221"/>
              <a:gd name="csY2" fmla="*/ 0 h 1465840"/>
              <a:gd name="csX3" fmla="*/ 1412221 w 1412221"/>
              <a:gd name="csY3" fmla="*/ 237853 h 1465840"/>
              <a:gd name="csX4" fmla="*/ 1389919 w 1412221"/>
              <a:gd name="csY4" fmla="*/ 1326725 h 1465840"/>
              <a:gd name="csX5" fmla="*/ 1278446 w 1412221"/>
              <a:gd name="csY5" fmla="*/ 1460500 h 1465840"/>
              <a:gd name="csX6" fmla="*/ 252721 w 1412221"/>
              <a:gd name="csY6" fmla="*/ 1460500 h 1465840"/>
              <a:gd name="csX7" fmla="*/ 0 w 1412221"/>
              <a:gd name="csY7" fmla="*/ 1371331 h 1465840"/>
              <a:gd name="csX8" fmla="*/ 0 w 1412221"/>
              <a:gd name="csY8" fmla="*/ 156078 h 14658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412221" h="1465840">
                <a:moveTo>
                  <a:pt x="0" y="156078"/>
                </a:moveTo>
                <a:cubicBezTo>
                  <a:pt x="0" y="28821"/>
                  <a:pt x="73425" y="0"/>
                  <a:pt x="200682" y="0"/>
                </a:cubicBezTo>
                <a:lnTo>
                  <a:pt x="1256144" y="0"/>
                </a:lnTo>
                <a:cubicBezTo>
                  <a:pt x="1383401" y="0"/>
                  <a:pt x="1412221" y="110596"/>
                  <a:pt x="1412221" y="237853"/>
                </a:cubicBezTo>
                <a:lnTo>
                  <a:pt x="1389919" y="1326725"/>
                </a:lnTo>
                <a:cubicBezTo>
                  <a:pt x="1389919" y="1453982"/>
                  <a:pt x="1405703" y="1460500"/>
                  <a:pt x="1278446" y="1460500"/>
                </a:cubicBezTo>
                <a:lnTo>
                  <a:pt x="252721" y="1460500"/>
                </a:lnTo>
                <a:cubicBezTo>
                  <a:pt x="125464" y="1460500"/>
                  <a:pt x="0" y="1498588"/>
                  <a:pt x="0" y="1371331"/>
                </a:cubicBezTo>
                <a:lnTo>
                  <a:pt x="0" y="156078"/>
                </a:lnTo>
                <a:close/>
              </a:path>
            </a:pathLst>
          </a:custGeom>
          <a:blipFill dpi="0" rotWithShape="1">
            <a:blip r:embed="rId6">
              <a:extLst>
                <a:ext uri="{28A0092B-C50C-407E-A947-70E740481C1C}">
                  <a14:useLocalDpi xmlns:a14="http://schemas.microsoft.com/office/drawing/2010/main" val="0"/>
                </a:ext>
              </a:extLst>
            </a:blip>
            <a:srcRect/>
            <a:stretch>
              <a:fillRect t="-23912" b="-1196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2795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C2CD72-8CA5-44F2-9738-950737B77742}"/>
              </a:ext>
            </a:extLst>
          </p:cNvPr>
          <p:cNvSpPr>
            <a:spLocks noGrp="1"/>
          </p:cNvSpPr>
          <p:nvPr>
            <p:ph type="title"/>
          </p:nvPr>
        </p:nvSpPr>
        <p:spPr/>
        <p:txBody>
          <a:bodyPr/>
          <a:lstStyle/>
          <a:p>
            <a:r>
              <a:rPr lang="en-US" dirty="0"/>
              <a:t>Summary &amp; Reminders</a:t>
            </a:r>
          </a:p>
        </p:txBody>
      </p:sp>
      <p:sp>
        <p:nvSpPr>
          <p:cNvPr id="6" name="Content Placeholder 5">
            <a:extLst>
              <a:ext uri="{FF2B5EF4-FFF2-40B4-BE49-F238E27FC236}">
                <a16:creationId xmlns:a16="http://schemas.microsoft.com/office/drawing/2014/main" id="{95E3FE03-9F53-4DD6-9F51-22D7AB0AB4FB}"/>
              </a:ext>
            </a:extLst>
          </p:cNvPr>
          <p:cNvSpPr>
            <a:spLocks noGrp="1"/>
          </p:cNvSpPr>
          <p:nvPr>
            <p:ph idx="1"/>
          </p:nvPr>
        </p:nvSpPr>
        <p:spPr/>
        <p:txBody>
          <a:bodyPr anchor="ctr"/>
          <a:lstStyle/>
          <a:p>
            <a:pPr marL="0" indent="0">
              <a:buNone/>
            </a:pPr>
            <a:r>
              <a:rPr lang="en-US" dirty="0"/>
              <a:t>For additional information </a:t>
            </a:r>
            <a:br>
              <a:rPr lang="en-US" dirty="0"/>
            </a:br>
            <a:r>
              <a:rPr lang="en-US" dirty="0"/>
              <a:t>visit </a:t>
            </a:r>
            <a:r>
              <a:rPr lang="en-US" dirty="0">
                <a:hlinkClick r:id="rId3"/>
              </a:rPr>
              <a:t>www.plan.ucr.gov</a:t>
            </a:r>
            <a:endParaRPr lang="en-US" dirty="0"/>
          </a:p>
        </p:txBody>
      </p:sp>
      <p:pic>
        <p:nvPicPr>
          <p:cNvPr id="7" name="Picture 6">
            <a:extLst>
              <a:ext uri="{FF2B5EF4-FFF2-40B4-BE49-F238E27FC236}">
                <a16:creationId xmlns:a16="http://schemas.microsoft.com/office/drawing/2014/main" id="{6B739872-0147-4A71-9427-B36C2EBE06CA}"/>
              </a:ext>
            </a:extLst>
          </p:cNvPr>
          <p:cNvPicPr>
            <a:picLocks noChangeAspect="1"/>
          </p:cNvPicPr>
          <p:nvPr/>
        </p:nvPicPr>
        <p:blipFill>
          <a:blip r:embed="rId4"/>
          <a:stretch>
            <a:fillRect/>
          </a:stretch>
        </p:blipFill>
        <p:spPr>
          <a:xfrm>
            <a:off x="4788310" y="1934784"/>
            <a:ext cx="6803326" cy="4133019"/>
          </a:xfrm>
          <a:prstGeom prst="rect">
            <a:avLst/>
          </a:prstGeom>
        </p:spPr>
      </p:pic>
    </p:spTree>
    <p:extLst>
      <p:ext uri="{BB962C8B-B14F-4D97-AF65-F5344CB8AC3E}">
        <p14:creationId xmlns:p14="http://schemas.microsoft.com/office/powerpoint/2010/main" val="35744754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57AC4-B9A1-17C0-FD27-53AE501C8D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D903C9-9DF1-E76D-199F-C9F5805A00DC}"/>
              </a:ext>
            </a:extLst>
          </p:cNvPr>
          <p:cNvSpPr>
            <a:spLocks noGrp="1"/>
          </p:cNvSpPr>
          <p:nvPr>
            <p:ph type="ctrTitle"/>
          </p:nvPr>
        </p:nvSpPr>
        <p:spPr>
          <a:xfrm>
            <a:off x="206525" y="3322294"/>
            <a:ext cx="8663155" cy="1901555"/>
          </a:xfrm>
          <a:effectLst>
            <a:outerShdw blurRad="50800" dist="38100" dir="5400000" algn="t" rotWithShape="0">
              <a:prstClr val="black">
                <a:alpha val="40000"/>
              </a:prstClr>
            </a:outerShdw>
          </a:effectLst>
        </p:spPr>
        <p:txBody>
          <a:bodyPr anchor="ctr">
            <a:normAutofit/>
          </a:bodyPr>
          <a:lstStyle/>
          <a:p>
            <a:pPr algn="ctr"/>
            <a:r>
              <a:rPr lang="en-US" sz="5400" dirty="0">
                <a:solidFill>
                  <a:schemeClr val="bg1"/>
                </a:solidFill>
              </a:rPr>
              <a:t>Thank you! </a:t>
            </a:r>
          </a:p>
        </p:txBody>
      </p:sp>
      <p:cxnSp>
        <p:nvCxnSpPr>
          <p:cNvPr id="13" name="Straight Connector 12">
            <a:extLst>
              <a:ext uri="{FF2B5EF4-FFF2-40B4-BE49-F238E27FC236}">
                <a16:creationId xmlns:a16="http://schemas.microsoft.com/office/drawing/2014/main" id="{4FF49F83-67DD-7B97-6EBC-A9C506E1B0B9}"/>
              </a:ext>
            </a:extLst>
          </p:cNvPr>
          <p:cNvCxnSpPr>
            <a:cxnSpLocks/>
          </p:cNvCxnSpPr>
          <p:nvPr/>
        </p:nvCxnSpPr>
        <p:spPr>
          <a:xfrm>
            <a:off x="740687" y="6021209"/>
            <a:ext cx="7732753"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611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28698-5B30-4262-BA63-DA3863831252}"/>
              </a:ext>
            </a:extLst>
          </p:cNvPr>
          <p:cNvSpPr>
            <a:spLocks noGrp="1"/>
          </p:cNvSpPr>
          <p:nvPr>
            <p:ph type="title"/>
          </p:nvPr>
        </p:nvSpPr>
        <p:spPr/>
        <p:txBody>
          <a:bodyPr/>
          <a:lstStyle/>
          <a:p>
            <a:r>
              <a:rPr lang="en-US" dirty="0"/>
              <a:t>Purpose of UCR</a:t>
            </a:r>
          </a:p>
        </p:txBody>
      </p:sp>
      <p:sp>
        <p:nvSpPr>
          <p:cNvPr id="3" name="Content Placeholder 2">
            <a:extLst>
              <a:ext uri="{FF2B5EF4-FFF2-40B4-BE49-F238E27FC236}">
                <a16:creationId xmlns:a16="http://schemas.microsoft.com/office/drawing/2014/main" id="{CC46E20F-37E5-436D-8B40-878A69C855D0}"/>
              </a:ext>
            </a:extLst>
          </p:cNvPr>
          <p:cNvSpPr>
            <a:spLocks noGrp="1"/>
          </p:cNvSpPr>
          <p:nvPr>
            <p:ph idx="1"/>
          </p:nvPr>
        </p:nvSpPr>
        <p:spPr/>
        <p:txBody>
          <a:bodyPr>
            <a:normAutofit/>
          </a:bodyPr>
          <a:lstStyle/>
          <a:p>
            <a:pPr marL="0" indent="0">
              <a:buNone/>
            </a:pPr>
            <a:r>
              <a:rPr lang="en-US" sz="2400" dirty="0"/>
              <a:t>The UCR Plan was enacted by congress to replace state revenue lost after the dissolution of single state registration system administered by the Interstate Commerce Commission. UCR funds shall be used for motor carrier safety programs, enforcement, or the administration of the UCR plan and UCR agreement.</a:t>
            </a:r>
          </a:p>
          <a:p>
            <a:pPr marL="0" indent="0">
              <a:buNone/>
            </a:pPr>
            <a:endParaRPr lang="en-US" sz="2400" dirty="0"/>
          </a:p>
        </p:txBody>
      </p:sp>
    </p:spTree>
    <p:extLst>
      <p:ext uri="{BB962C8B-B14F-4D97-AF65-F5344CB8AC3E}">
        <p14:creationId xmlns:p14="http://schemas.microsoft.com/office/powerpoint/2010/main" val="2046090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97025-AB13-48D7-A068-CA2E7782AD3A}"/>
              </a:ext>
            </a:extLst>
          </p:cNvPr>
          <p:cNvSpPr>
            <a:spLocks noGrp="1"/>
          </p:cNvSpPr>
          <p:nvPr>
            <p:ph type="title"/>
          </p:nvPr>
        </p:nvSpPr>
        <p:spPr/>
        <p:txBody>
          <a:bodyPr/>
          <a:lstStyle/>
          <a:p>
            <a:r>
              <a:rPr lang="en-US" b="1" dirty="0">
                <a:solidFill>
                  <a:schemeClr val="accent1"/>
                </a:solidFill>
              </a:rPr>
              <a:t>Definitions</a:t>
            </a:r>
          </a:p>
        </p:txBody>
      </p:sp>
      <p:sp>
        <p:nvSpPr>
          <p:cNvPr id="3" name="Content Placeholder 2">
            <a:extLst>
              <a:ext uri="{FF2B5EF4-FFF2-40B4-BE49-F238E27FC236}">
                <a16:creationId xmlns:a16="http://schemas.microsoft.com/office/drawing/2014/main" id="{12C6252D-47F9-4135-B92A-27F58593A6F3}"/>
              </a:ext>
            </a:extLst>
          </p:cNvPr>
          <p:cNvSpPr>
            <a:spLocks noGrp="1"/>
          </p:cNvSpPr>
          <p:nvPr>
            <p:ph idx="1"/>
          </p:nvPr>
        </p:nvSpPr>
        <p:spPr/>
        <p:txBody>
          <a:bodyPr>
            <a:normAutofit/>
          </a:bodyPr>
          <a:lstStyle/>
          <a:p>
            <a:pPr marL="346075" indent="-346075">
              <a:buFont typeface="+mj-lt"/>
              <a:buAutoNum type="arabicPeriod"/>
            </a:pPr>
            <a:r>
              <a:rPr lang="en-US" sz="1800" b="1" dirty="0">
                <a:latin typeface="+mj-lt"/>
              </a:rPr>
              <a:t>Interstate commerce </a:t>
            </a:r>
            <a:r>
              <a:rPr lang="en-US" sz="1800" dirty="0"/>
              <a:t>means trade, traffic, or transportation in the United States —</a:t>
            </a:r>
          </a:p>
          <a:p>
            <a:pPr marL="682625" indent="-346075">
              <a:buFont typeface="+mj-lt"/>
              <a:buAutoNum type="arabicParenR"/>
            </a:pPr>
            <a:r>
              <a:rPr lang="en-US" sz="1800" dirty="0"/>
              <a:t>Between a place in a State and a place outside of such State (including a place outside of the United States);</a:t>
            </a:r>
          </a:p>
          <a:p>
            <a:pPr marL="682625" indent="-346075">
              <a:buFont typeface="+mj-lt"/>
              <a:buAutoNum type="arabicParenR"/>
            </a:pPr>
            <a:r>
              <a:rPr lang="en-US" sz="1800" dirty="0"/>
              <a:t>Between two places in a State through another State or a place outside of the United States; or</a:t>
            </a:r>
          </a:p>
          <a:p>
            <a:pPr marL="682625" indent="-346075">
              <a:buFont typeface="+mj-lt"/>
              <a:buAutoNum type="arabicParenR"/>
            </a:pPr>
            <a:r>
              <a:rPr lang="en-US" sz="1800" dirty="0"/>
              <a:t>Between two places in a State as part of trade, traffic, or transportation originating or terminating outside the State or the United States.</a:t>
            </a:r>
          </a:p>
          <a:p>
            <a:pPr marL="346075" indent="-346075">
              <a:buFont typeface="+mj-lt"/>
              <a:buAutoNum type="arabicPeriod" startAt="2"/>
            </a:pPr>
            <a:r>
              <a:rPr lang="en-US" sz="1800" b="1" dirty="0">
                <a:latin typeface="+mj-lt"/>
              </a:rPr>
              <a:t>Intrastate Commerce</a:t>
            </a:r>
            <a:r>
              <a:rPr lang="en-US" sz="1800" dirty="0"/>
              <a:t> – Transportation of property or passengers that originate and are destined solely inside of a state.</a:t>
            </a:r>
          </a:p>
        </p:txBody>
      </p:sp>
      <p:pic>
        <p:nvPicPr>
          <p:cNvPr id="10" name="Picture 9">
            <a:extLst>
              <a:ext uri="{FF2B5EF4-FFF2-40B4-BE49-F238E27FC236}">
                <a16:creationId xmlns:a16="http://schemas.microsoft.com/office/drawing/2014/main" id="{BAA7890B-239B-43C9-B44D-36FA46008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pic>
        <p:nvPicPr>
          <p:cNvPr id="8" name="Picture Placeholder 7" descr="A highway with cars and trees&#10;&#10;AI-generated content may be incorrect.">
            <a:extLst>
              <a:ext uri="{FF2B5EF4-FFF2-40B4-BE49-F238E27FC236}">
                <a16:creationId xmlns:a16="http://schemas.microsoft.com/office/drawing/2014/main" id="{2489A877-C53B-8FA6-F73E-642BA386346F}"/>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l="29290" r="29290"/>
          <a:stretch>
            <a:fillRect/>
          </a:stretch>
        </p:blipFill>
        <p:spPr/>
      </p:pic>
    </p:spTree>
    <p:extLst>
      <p:ext uri="{BB962C8B-B14F-4D97-AF65-F5344CB8AC3E}">
        <p14:creationId xmlns:p14="http://schemas.microsoft.com/office/powerpoint/2010/main" val="830111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DF32D-0A70-4DF8-FBEE-878C488065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3EAE40-6A82-D872-9B5C-BEB0083323A6}"/>
              </a:ext>
            </a:extLst>
          </p:cNvPr>
          <p:cNvSpPr>
            <a:spLocks noGrp="1"/>
          </p:cNvSpPr>
          <p:nvPr>
            <p:ph type="title"/>
          </p:nvPr>
        </p:nvSpPr>
        <p:spPr/>
        <p:txBody>
          <a:bodyPr/>
          <a:lstStyle/>
          <a:p>
            <a:r>
              <a:rPr lang="en-US" b="1" dirty="0">
                <a:solidFill>
                  <a:schemeClr val="accent1"/>
                </a:solidFill>
              </a:rPr>
              <a:t>Definitions continued</a:t>
            </a:r>
          </a:p>
        </p:txBody>
      </p:sp>
      <p:sp>
        <p:nvSpPr>
          <p:cNvPr id="3" name="Content Placeholder 2">
            <a:extLst>
              <a:ext uri="{FF2B5EF4-FFF2-40B4-BE49-F238E27FC236}">
                <a16:creationId xmlns:a16="http://schemas.microsoft.com/office/drawing/2014/main" id="{39FC8B0C-5DF1-50CC-5C4F-1988B65A29E7}"/>
              </a:ext>
            </a:extLst>
          </p:cNvPr>
          <p:cNvSpPr>
            <a:spLocks noGrp="1"/>
          </p:cNvSpPr>
          <p:nvPr>
            <p:ph idx="1"/>
          </p:nvPr>
        </p:nvSpPr>
        <p:spPr>
          <a:xfrm>
            <a:off x="600364" y="1825625"/>
            <a:ext cx="6873862" cy="4435326"/>
          </a:xfrm>
        </p:spPr>
        <p:txBody>
          <a:bodyPr>
            <a:normAutofit fontScale="92500" lnSpcReduction="20000"/>
          </a:bodyPr>
          <a:lstStyle/>
          <a:p>
            <a:pPr marL="346075" indent="-346075">
              <a:buFont typeface="+mj-lt"/>
              <a:buAutoNum type="arabicPeriod"/>
            </a:pPr>
            <a:r>
              <a:rPr lang="en-US" sz="1800" b="1" dirty="0">
                <a:latin typeface="+mj-lt"/>
              </a:rPr>
              <a:t>Commercial motor vehicle </a:t>
            </a:r>
            <a:r>
              <a:rPr lang="en-US" sz="1800" dirty="0"/>
              <a:t>means any self-propelled or towed motor vehicle used on a highway in interstate commerce to transport passengers or property when the vehicle— </a:t>
            </a:r>
          </a:p>
          <a:p>
            <a:pPr marL="685800" indent="-342900">
              <a:buFont typeface="+mj-lt"/>
              <a:buAutoNum type="arabicParenR"/>
            </a:pPr>
            <a:r>
              <a:rPr lang="en-US" sz="1800" dirty="0"/>
              <a:t>Has a gross vehicle weight rating or gross combination weight rating, or gross vehicle weight or gross combination weight, of 10,001 pounds (4,536 kg) or more, whichever is greater; or</a:t>
            </a:r>
          </a:p>
          <a:p>
            <a:pPr marL="685800" indent="-342900">
              <a:buFont typeface="+mj-lt"/>
              <a:buAutoNum type="arabicParenR"/>
            </a:pPr>
            <a:r>
              <a:rPr lang="en-US" sz="1800" dirty="0"/>
              <a:t>Is designed or used to transport more than 8 passengers (including the driver) for compensation; or</a:t>
            </a:r>
          </a:p>
          <a:p>
            <a:pPr marL="685800" indent="-342900">
              <a:buFont typeface="+mj-lt"/>
              <a:buAutoNum type="arabicParenR"/>
            </a:pPr>
            <a:r>
              <a:rPr lang="en-US" sz="1800" dirty="0"/>
              <a:t>Is designed or used to transport more than 15 passengers, including the driver, and is not used to transport passengers for compensation; or</a:t>
            </a:r>
          </a:p>
          <a:p>
            <a:pPr marL="685800" indent="-342900">
              <a:buFont typeface="+mj-lt"/>
              <a:buAutoNum type="arabicParenR"/>
            </a:pPr>
            <a:r>
              <a:rPr lang="en-US" sz="1800" dirty="0"/>
              <a:t>Is used in transporting material found by the Secretary of Transportation to be hazardous under 49 U.S.C. 5103 and transported in a quantity requiring placarding under regulations prescribed by the Secretary under 49 CFR, subtitle B, chapter I, subchapter C.</a:t>
            </a:r>
          </a:p>
          <a:p>
            <a:pPr marL="346075" indent="-346075">
              <a:buFont typeface="+mj-lt"/>
              <a:buAutoNum type="arabicPeriod" startAt="2"/>
            </a:pPr>
            <a:r>
              <a:rPr lang="en-US" sz="1800" b="1" dirty="0">
                <a:latin typeface="+mj-lt"/>
              </a:rPr>
              <a:t>Authority - 49 UCR 14504a and/or local jurisdictional authority.</a:t>
            </a:r>
          </a:p>
        </p:txBody>
      </p:sp>
      <p:pic>
        <p:nvPicPr>
          <p:cNvPr id="10" name="Picture 9">
            <a:extLst>
              <a:ext uri="{FF2B5EF4-FFF2-40B4-BE49-F238E27FC236}">
                <a16:creationId xmlns:a16="http://schemas.microsoft.com/office/drawing/2014/main" id="{70F0DF3A-B2CF-162A-5098-CD900598D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pic>
        <p:nvPicPr>
          <p:cNvPr id="13" name="Picture 12">
            <a:extLst>
              <a:ext uri="{FF2B5EF4-FFF2-40B4-BE49-F238E27FC236}">
                <a16:creationId xmlns:a16="http://schemas.microsoft.com/office/drawing/2014/main" id="{81E42A23-68F9-89FD-5F74-13113DE9F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799" y="228600"/>
            <a:ext cx="614843" cy="614843"/>
          </a:xfrm>
          <a:prstGeom prst="rect">
            <a:avLst/>
          </a:prstGeom>
        </p:spPr>
      </p:pic>
      <p:pic>
        <p:nvPicPr>
          <p:cNvPr id="27" name="Picture Placeholder 26" descr="A group of white trucks parked on a road&#10;&#10;AI-generated content may be incorrect.">
            <a:extLst>
              <a:ext uri="{FF2B5EF4-FFF2-40B4-BE49-F238E27FC236}">
                <a16:creationId xmlns:a16="http://schemas.microsoft.com/office/drawing/2014/main" id="{38F78C49-A85F-01C5-A077-C8AD2893726C}"/>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l="26696" r="26696"/>
          <a:stretch>
            <a:fillRect/>
          </a:stretch>
        </p:blipFill>
        <p:spPr/>
      </p:pic>
    </p:spTree>
    <p:extLst>
      <p:ext uri="{BB962C8B-B14F-4D97-AF65-F5344CB8AC3E}">
        <p14:creationId xmlns:p14="http://schemas.microsoft.com/office/powerpoint/2010/main" val="2327262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30DD-864D-4416-840F-2CBA04735E7C}"/>
              </a:ext>
            </a:extLst>
          </p:cNvPr>
          <p:cNvSpPr>
            <a:spLocks noGrp="1"/>
          </p:cNvSpPr>
          <p:nvPr>
            <p:ph type="title"/>
          </p:nvPr>
        </p:nvSpPr>
        <p:spPr/>
        <p:txBody>
          <a:bodyPr/>
          <a:lstStyle/>
          <a:p>
            <a:r>
              <a:rPr lang="en-US" dirty="0">
                <a:solidFill>
                  <a:schemeClr val="bg1"/>
                </a:solidFill>
              </a:rPr>
              <a:t>Value</a:t>
            </a:r>
          </a:p>
        </p:txBody>
      </p:sp>
      <p:sp>
        <p:nvSpPr>
          <p:cNvPr id="7" name="Content Placeholder 19">
            <a:extLst>
              <a:ext uri="{FF2B5EF4-FFF2-40B4-BE49-F238E27FC236}">
                <a16:creationId xmlns:a16="http://schemas.microsoft.com/office/drawing/2014/main" id="{DA597DB1-02EE-4BCA-9F9D-962B9FE51D70}"/>
              </a:ext>
            </a:extLst>
          </p:cNvPr>
          <p:cNvSpPr>
            <a:spLocks noGrp="1"/>
          </p:cNvSpPr>
          <p:nvPr>
            <p:ph type="body" idx="1"/>
          </p:nvPr>
        </p:nvSpPr>
        <p:spPr/>
        <p:txBody>
          <a:bodyPr anchor="ctr">
            <a:normAutofit/>
          </a:bodyPr>
          <a:lstStyle/>
          <a:p>
            <a:pPr algn="ctr"/>
            <a:r>
              <a:rPr lang="en-US" sz="2800" dirty="0"/>
              <a:t>Why the Unified Carrier </a:t>
            </a:r>
            <a:br>
              <a:rPr lang="en-US" sz="2800" dirty="0"/>
            </a:br>
            <a:r>
              <a:rPr lang="en-US" sz="2800" dirty="0"/>
              <a:t>Registration Plan is Important</a:t>
            </a:r>
          </a:p>
        </p:txBody>
      </p:sp>
      <p:cxnSp>
        <p:nvCxnSpPr>
          <p:cNvPr id="4" name="Straight Connector 3">
            <a:extLst>
              <a:ext uri="{FF2B5EF4-FFF2-40B4-BE49-F238E27FC236}">
                <a16:creationId xmlns:a16="http://schemas.microsoft.com/office/drawing/2014/main" id="{157BAD0E-B6FC-49CB-8E96-DA06B7BB3F77}"/>
              </a:ext>
            </a:extLst>
          </p:cNvPr>
          <p:cNvCxnSpPr>
            <a:cxnSpLocks/>
          </p:cNvCxnSpPr>
          <p:nvPr/>
        </p:nvCxnSpPr>
        <p:spPr>
          <a:xfrm>
            <a:off x="2300748" y="3809489"/>
            <a:ext cx="1465007"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27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A832E-4BC9-4651-950D-321C5A518B0D}"/>
              </a:ext>
            </a:extLst>
          </p:cNvPr>
          <p:cNvSpPr>
            <a:spLocks noGrp="1"/>
          </p:cNvSpPr>
          <p:nvPr>
            <p:ph type="title"/>
          </p:nvPr>
        </p:nvSpPr>
        <p:spPr/>
        <p:txBody>
          <a:bodyPr>
            <a:normAutofit/>
          </a:bodyPr>
          <a:lstStyle/>
          <a:p>
            <a:r>
              <a:rPr lang="en-US" dirty="0"/>
              <a:t>Value of UCR</a:t>
            </a:r>
          </a:p>
        </p:txBody>
      </p:sp>
      <p:sp>
        <p:nvSpPr>
          <p:cNvPr id="3" name="Content Placeholder 2">
            <a:extLst>
              <a:ext uri="{FF2B5EF4-FFF2-40B4-BE49-F238E27FC236}">
                <a16:creationId xmlns:a16="http://schemas.microsoft.com/office/drawing/2014/main" id="{9A561F58-E9D8-45AC-AFA3-5CC00648AEF4}"/>
              </a:ext>
            </a:extLst>
          </p:cNvPr>
          <p:cNvSpPr>
            <a:spLocks noGrp="1"/>
          </p:cNvSpPr>
          <p:nvPr>
            <p:ph idx="1"/>
          </p:nvPr>
        </p:nvSpPr>
        <p:spPr/>
        <p:txBody>
          <a:bodyPr anchor="ctr">
            <a:normAutofit fontScale="92500" lnSpcReduction="10000"/>
          </a:bodyPr>
          <a:lstStyle/>
          <a:p>
            <a:pPr marL="339725" indent="-339725">
              <a:buClr>
                <a:schemeClr val="accent1">
                  <a:lumMod val="40000"/>
                  <a:lumOff val="60000"/>
                </a:schemeClr>
              </a:buClr>
            </a:pPr>
            <a:r>
              <a:rPr lang="en-US" sz="2400" kern="100" dirty="0">
                <a:ea typeface="Calibri" panose="020F0502020204030204" pitchFamily="34" charset="0"/>
                <a:cs typeface="Times New Roman" panose="02020603050405020304" pitchFamily="18" charset="0"/>
              </a:rPr>
              <a:t>The use of fees by the states.  Focus/connection to highway safety: equipment, technology, manpower. </a:t>
            </a:r>
          </a:p>
          <a:p>
            <a:pPr marL="339725" indent="-339725">
              <a:buClr>
                <a:schemeClr val="accent1">
                  <a:lumMod val="40000"/>
                  <a:lumOff val="60000"/>
                </a:schemeClr>
              </a:buClr>
            </a:pPr>
            <a:r>
              <a:rPr lang="en-US" sz="2400" kern="100" dirty="0">
                <a:ea typeface="Calibri" panose="020F0502020204030204" pitchFamily="34" charset="0"/>
                <a:cs typeface="Times New Roman" panose="02020603050405020304" pitchFamily="18" charset="0"/>
              </a:rPr>
              <a:t>Benefit to industry</a:t>
            </a:r>
          </a:p>
          <a:p>
            <a:pPr marL="339725" indent="-339725">
              <a:buClr>
                <a:schemeClr val="accent1">
                  <a:lumMod val="40000"/>
                  <a:lumOff val="60000"/>
                </a:schemeClr>
              </a:buClr>
            </a:pPr>
            <a:r>
              <a:rPr lang="en-US" sz="2400" kern="100" dirty="0">
                <a:ea typeface="Calibri" panose="020F0502020204030204" pitchFamily="34" charset="0"/>
                <a:cs typeface="Times New Roman" panose="02020603050405020304" pitchFamily="18" charset="0"/>
              </a:rPr>
              <a:t>Goal: 85% registration rate, educate roadside enforcement, issue violations, citations, or civil fines</a:t>
            </a:r>
          </a:p>
          <a:p>
            <a:pPr marL="339725" indent="-339725">
              <a:buClr>
                <a:schemeClr val="accent1">
                  <a:lumMod val="40000"/>
                  <a:lumOff val="60000"/>
                </a:schemeClr>
              </a:buClr>
            </a:pPr>
            <a:r>
              <a:rPr lang="en-US" sz="2400" kern="100" dirty="0">
                <a:ea typeface="Calibri" panose="020F0502020204030204" pitchFamily="34" charset="0"/>
                <a:cs typeface="Times New Roman" panose="02020603050405020304" pitchFamily="18" charset="0"/>
              </a:rPr>
              <a:t>Consequences for non-enforcement:  audit finding, possibly no fee reduction, potential loss for revenue from citations or civil fines, encourages illegitimate carrier operations</a:t>
            </a:r>
            <a:endParaRPr lang="en-US" sz="2400" dirty="0"/>
          </a:p>
        </p:txBody>
      </p:sp>
      <p:pic>
        <p:nvPicPr>
          <p:cNvPr id="10" name="Picture 9">
            <a:extLst>
              <a:ext uri="{FF2B5EF4-FFF2-40B4-BE49-F238E27FC236}">
                <a16:creationId xmlns:a16="http://schemas.microsoft.com/office/drawing/2014/main" id="{532DA815-7D83-48AA-B5A1-DB6EAC6159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3800" y="228600"/>
            <a:ext cx="614843" cy="614843"/>
          </a:xfrm>
          <a:prstGeom prst="rect">
            <a:avLst/>
          </a:prstGeom>
        </p:spPr>
      </p:pic>
      <p:pic>
        <p:nvPicPr>
          <p:cNvPr id="8" name="Picture Placeholder 7" descr="A person standing on a truck&#10;&#10;AI-generated content may be incorrect.">
            <a:extLst>
              <a:ext uri="{FF2B5EF4-FFF2-40B4-BE49-F238E27FC236}">
                <a16:creationId xmlns:a16="http://schemas.microsoft.com/office/drawing/2014/main" id="{1501C6C3-8E8F-2CCD-670C-3B1BEA05D80E}"/>
              </a:ext>
            </a:extLst>
          </p:cNvPr>
          <p:cNvPicPr>
            <a:picLocks noGrp="1" noChangeAspect="1"/>
          </p:cNvPicPr>
          <p:nvPr>
            <p:ph type="pic" idx="13"/>
          </p:nvPr>
        </p:nvPicPr>
        <p:blipFill>
          <a:blip r:embed="rId4">
            <a:extLst>
              <a:ext uri="{28A0092B-C50C-407E-A947-70E740481C1C}">
                <a14:useLocalDpi xmlns:a14="http://schemas.microsoft.com/office/drawing/2010/main" val="0"/>
              </a:ext>
            </a:extLst>
          </a:blip>
          <a:srcRect l="14494" r="14494"/>
          <a:stretch>
            <a:fillRect/>
          </a:stretch>
        </p:blipFill>
        <p:spPr/>
      </p:pic>
    </p:spTree>
    <p:extLst>
      <p:ext uri="{BB962C8B-B14F-4D97-AF65-F5344CB8AC3E}">
        <p14:creationId xmlns:p14="http://schemas.microsoft.com/office/powerpoint/2010/main" val="964541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7BB88A-56CD-43D0-BE54-842E90453B44}"/>
              </a:ext>
            </a:extLst>
          </p:cNvPr>
          <p:cNvSpPr>
            <a:spLocks noGrp="1"/>
          </p:cNvSpPr>
          <p:nvPr>
            <p:ph type="title"/>
          </p:nvPr>
        </p:nvSpPr>
        <p:spPr/>
        <p:txBody>
          <a:bodyPr/>
          <a:lstStyle/>
          <a:p>
            <a:r>
              <a:rPr lang="en-US" dirty="0"/>
              <a:t>Value of UCR</a:t>
            </a:r>
          </a:p>
        </p:txBody>
      </p:sp>
      <p:graphicFrame>
        <p:nvGraphicFramePr>
          <p:cNvPr id="10" name="Content Placeholder 2">
            <a:extLst>
              <a:ext uri="{FF2B5EF4-FFF2-40B4-BE49-F238E27FC236}">
                <a16:creationId xmlns:a16="http://schemas.microsoft.com/office/drawing/2014/main" id="{154967A7-A941-4F80-86B8-47027610E1CE}"/>
              </a:ext>
            </a:extLst>
          </p:cNvPr>
          <p:cNvGraphicFramePr>
            <a:graphicFrameLocks/>
          </p:cNvGraphicFramePr>
          <p:nvPr>
            <p:extLst>
              <p:ext uri="{D42A27DB-BD31-4B8C-83A1-F6EECF244321}">
                <p14:modId xmlns:p14="http://schemas.microsoft.com/office/powerpoint/2010/main" val="3876941574"/>
              </p:ext>
            </p:extLst>
          </p:nvPr>
        </p:nvGraphicFramePr>
        <p:xfrm>
          <a:off x="600364" y="2318197"/>
          <a:ext cx="10991867" cy="36833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2725482"/>
      </p:ext>
    </p:extLst>
  </p:cSld>
  <p:clrMapOvr>
    <a:masterClrMapping/>
  </p:clrMapOvr>
</p:sld>
</file>

<file path=ppt/theme/theme1.xml><?xml version="1.0" encoding="utf-8"?>
<a:theme xmlns:a="http://schemas.openxmlformats.org/drawingml/2006/main" name="Office Theme">
  <a:themeElements>
    <a:clrScheme name="UCR">
      <a:dk1>
        <a:sysClr val="windowText" lastClr="000000"/>
      </a:dk1>
      <a:lt1>
        <a:sysClr val="window" lastClr="FFFFFF"/>
      </a:lt1>
      <a:dk2>
        <a:srgbClr val="44546A"/>
      </a:dk2>
      <a:lt2>
        <a:srgbClr val="E7E6E6"/>
      </a:lt2>
      <a:accent1>
        <a:srgbClr val="004891"/>
      </a:accent1>
      <a:accent2>
        <a:srgbClr val="E51936"/>
      </a:accent2>
      <a:accent3>
        <a:srgbClr val="A5A5A5"/>
      </a:accent3>
      <a:accent4>
        <a:srgbClr val="ED7D31"/>
      </a:accent4>
      <a:accent5>
        <a:srgbClr val="5B9BD5"/>
      </a:accent5>
      <a:accent6>
        <a:srgbClr val="70AD47"/>
      </a:accent6>
      <a:hlink>
        <a:srgbClr val="0563C1"/>
      </a:hlink>
      <a:folHlink>
        <a:srgbClr val="954F72"/>
      </a:folHlink>
    </a:clrScheme>
    <a:fontScheme name="UCR">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19749</TotalTime>
  <Words>5630</Words>
  <Application>Microsoft Macintosh PowerPoint</Application>
  <PresentationFormat>Widescreen</PresentationFormat>
  <Paragraphs>382</Paragraphs>
  <Slides>36</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Courier New</vt:lpstr>
      <vt:lpstr>Symbol</vt:lpstr>
      <vt:lpstr>Office Theme</vt:lpstr>
      <vt:lpstr>Unified Carrier Registration  Plan (UCR) Enforcement</vt:lpstr>
      <vt:lpstr>Introduction</vt:lpstr>
      <vt:lpstr>Purpose</vt:lpstr>
      <vt:lpstr>Purpose of UCR</vt:lpstr>
      <vt:lpstr>Definitions</vt:lpstr>
      <vt:lpstr>Definitions continued</vt:lpstr>
      <vt:lpstr>Value</vt:lpstr>
      <vt:lpstr>Value of UCR</vt:lpstr>
      <vt:lpstr>Value of UCR</vt:lpstr>
      <vt:lpstr>Safety Violations</vt:lpstr>
      <vt:lpstr>Applicability</vt:lpstr>
      <vt:lpstr>Who is subject to UCR</vt:lpstr>
      <vt:lpstr>Who is not subject  to UCR</vt:lpstr>
      <vt:lpstr>Specific Business Types Included or Excluded from UCR</vt:lpstr>
      <vt:lpstr>Specific Business Types Included  or Excluded from UCR</vt:lpstr>
      <vt:lpstr>Specific Business Types Included  or Excluded from UCR</vt:lpstr>
      <vt:lpstr>Specific Business Types Included  or Excluded from UCR</vt:lpstr>
      <vt:lpstr>How to Verify</vt:lpstr>
      <vt:lpstr>How to Verify Using Databases/Software</vt:lpstr>
      <vt:lpstr>How is UCR Enforced?</vt:lpstr>
      <vt:lpstr>UCR Statistics</vt:lpstr>
      <vt:lpstr>Scenarios</vt:lpstr>
      <vt:lpstr>Scenario  01</vt:lpstr>
      <vt:lpstr>Scenario  02</vt:lpstr>
      <vt:lpstr>Scenario  03</vt:lpstr>
      <vt:lpstr>Scenario  04</vt:lpstr>
      <vt:lpstr>Scenario  05</vt:lpstr>
      <vt:lpstr>Scenario  06</vt:lpstr>
      <vt:lpstr>Help Tools</vt:lpstr>
      <vt:lpstr>Help Tools</vt:lpstr>
      <vt:lpstr>Summary &amp; Reminders</vt:lpstr>
      <vt:lpstr>Summary &amp; Reminders</vt:lpstr>
      <vt:lpstr>Summary &amp; Reminders</vt:lpstr>
      <vt:lpstr>Summary &amp; Reminders</vt:lpstr>
      <vt:lpstr>Summary &amp; Reminders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Mariana</dc:creator>
  <cp:lastModifiedBy>Andra Brandhofer</cp:lastModifiedBy>
  <cp:revision>49</cp:revision>
  <dcterms:created xsi:type="dcterms:W3CDTF">2024-07-24T19:13:15Z</dcterms:created>
  <dcterms:modified xsi:type="dcterms:W3CDTF">2026-01-29T01:21:37Z</dcterms:modified>
</cp:coreProperties>
</file>